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8" r:id="rId6"/>
    <p:sldId id="259" r:id="rId7"/>
    <p:sldId id="263" r:id="rId8"/>
    <p:sldId id="265" r:id="rId9"/>
    <p:sldId id="266" r:id="rId10"/>
    <p:sldId id="269" r:id="rId11"/>
    <p:sldId id="270" r:id="rId12"/>
    <p:sldId id="272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rcía García" initials="DGG" lastIdx="1" clrIdx="0">
    <p:extLst>
      <p:ext uri="{19B8F6BF-5375-455C-9EA6-DF929625EA0E}">
        <p15:presenceInfo xmlns:p15="http://schemas.microsoft.com/office/powerpoint/2012/main" userId="e2e2fd8276b115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cía García" userId="e2e2fd8276b11580" providerId="LiveId" clId="{FF160709-0C2B-47BA-AEC6-2DB9336760A6}"/>
    <pc:docChg chg="undo custSel addSld delSld modSld sldOrd">
      <pc:chgData name="Daniel García García" userId="e2e2fd8276b11580" providerId="LiveId" clId="{FF160709-0C2B-47BA-AEC6-2DB9336760A6}" dt="2020-10-15T18:45:41.955" v="1629" actId="478"/>
      <pc:docMkLst>
        <pc:docMk/>
      </pc:docMkLst>
      <pc:sldChg chg="addSp modSp mod">
        <pc:chgData name="Daniel García García" userId="e2e2fd8276b11580" providerId="LiveId" clId="{FF160709-0C2B-47BA-AEC6-2DB9336760A6}" dt="2020-10-15T18:04:07.705" v="1593" actId="20577"/>
        <pc:sldMkLst>
          <pc:docMk/>
          <pc:sldMk cId="2859887061" sldId="256"/>
        </pc:sldMkLst>
        <pc:spChg chg="add mod">
          <ac:chgData name="Daniel García García" userId="e2e2fd8276b11580" providerId="LiveId" clId="{FF160709-0C2B-47BA-AEC6-2DB9336760A6}" dt="2020-10-15T18:04:07.705" v="1593" actId="20577"/>
          <ac:spMkLst>
            <pc:docMk/>
            <pc:sldMk cId="2859887061" sldId="256"/>
            <ac:spMk id="4" creationId="{2C6C8213-A2CC-415C-828C-B8596E08D174}"/>
          </ac:spMkLst>
        </pc:spChg>
      </pc:sldChg>
      <pc:sldChg chg="del ord">
        <pc:chgData name="Daniel García García" userId="e2e2fd8276b11580" providerId="LiveId" clId="{FF160709-0C2B-47BA-AEC6-2DB9336760A6}" dt="2020-10-15T14:52:12.856" v="1053" actId="47"/>
        <pc:sldMkLst>
          <pc:docMk/>
          <pc:sldMk cId="3004968091" sldId="257"/>
        </pc:sldMkLst>
      </pc:sldChg>
      <pc:sldChg chg="addSp modSp mod">
        <pc:chgData name="Daniel García García" userId="e2e2fd8276b11580" providerId="LiveId" clId="{FF160709-0C2B-47BA-AEC6-2DB9336760A6}" dt="2020-10-15T18:24:26.232" v="1606" actId="1076"/>
        <pc:sldMkLst>
          <pc:docMk/>
          <pc:sldMk cId="2638985493" sldId="259"/>
        </pc:sldMkLst>
        <pc:spChg chg="mod">
          <ac:chgData name="Daniel García García" userId="e2e2fd8276b11580" providerId="LiveId" clId="{FF160709-0C2B-47BA-AEC6-2DB9336760A6}" dt="2020-10-15T14:45:56.235" v="697" actId="14100"/>
          <ac:spMkLst>
            <pc:docMk/>
            <pc:sldMk cId="2638985493" sldId="259"/>
            <ac:spMk id="2" creationId="{B5387686-61F1-4561-9DAA-B7DE7AE2ED26}"/>
          </ac:spMkLst>
        </pc:spChg>
        <pc:spChg chg="add mod">
          <ac:chgData name="Daniel García García" userId="e2e2fd8276b11580" providerId="LiveId" clId="{FF160709-0C2B-47BA-AEC6-2DB9336760A6}" dt="2020-10-15T14:46:31.964" v="700" actId="108"/>
          <ac:spMkLst>
            <pc:docMk/>
            <pc:sldMk cId="2638985493" sldId="259"/>
            <ac:spMk id="3" creationId="{909B8150-4A90-4D5D-B7D5-1715785BFCEC}"/>
          </ac:spMkLst>
        </pc:spChg>
        <pc:picChg chg="add mod">
          <ac:chgData name="Daniel García García" userId="e2e2fd8276b11580" providerId="LiveId" clId="{FF160709-0C2B-47BA-AEC6-2DB9336760A6}" dt="2020-10-15T14:45:53.076" v="696" actId="14100"/>
          <ac:picMkLst>
            <pc:docMk/>
            <pc:sldMk cId="2638985493" sldId="259"/>
            <ac:picMk id="4" creationId="{43DD8EC8-088F-4456-B11E-1EB652B1ABCA}"/>
          </ac:picMkLst>
        </pc:picChg>
        <pc:picChg chg="mod">
          <ac:chgData name="Daniel García García" userId="e2e2fd8276b11580" providerId="LiveId" clId="{FF160709-0C2B-47BA-AEC6-2DB9336760A6}" dt="2020-10-15T14:45:44.181" v="693" actId="14100"/>
          <ac:picMkLst>
            <pc:docMk/>
            <pc:sldMk cId="2638985493" sldId="259"/>
            <ac:picMk id="5" creationId="{1F84B67E-A532-4308-BB46-E10036EDFB6A}"/>
          </ac:picMkLst>
        </pc:picChg>
        <pc:picChg chg="add mod">
          <ac:chgData name="Daniel García García" userId="e2e2fd8276b11580" providerId="LiveId" clId="{FF160709-0C2B-47BA-AEC6-2DB9336760A6}" dt="2020-10-15T18:24:26.232" v="1606" actId="1076"/>
          <ac:picMkLst>
            <pc:docMk/>
            <pc:sldMk cId="2638985493" sldId="259"/>
            <ac:picMk id="7" creationId="{04FF426C-7A0F-4430-8E49-C567D8242273}"/>
          </ac:picMkLst>
        </pc:picChg>
      </pc:sldChg>
      <pc:sldChg chg="del ord">
        <pc:chgData name="Daniel García García" userId="e2e2fd8276b11580" providerId="LiveId" clId="{FF160709-0C2B-47BA-AEC6-2DB9336760A6}" dt="2020-10-15T18:30:30.100" v="1611" actId="47"/>
        <pc:sldMkLst>
          <pc:docMk/>
          <pc:sldMk cId="920032728" sldId="260"/>
        </pc:sldMkLst>
      </pc:sldChg>
      <pc:sldChg chg="ord">
        <pc:chgData name="Daniel García García" userId="e2e2fd8276b11580" providerId="LiveId" clId="{FF160709-0C2B-47BA-AEC6-2DB9336760A6}" dt="2020-10-15T18:25:46.837" v="1610"/>
        <pc:sldMkLst>
          <pc:docMk/>
          <pc:sldMk cId="3549370354" sldId="261"/>
        </pc:sldMkLst>
      </pc:sldChg>
      <pc:sldChg chg="ord">
        <pc:chgData name="Daniel García García" userId="e2e2fd8276b11580" providerId="LiveId" clId="{FF160709-0C2B-47BA-AEC6-2DB9336760A6}" dt="2020-10-15T18:31:02.431" v="1613"/>
        <pc:sldMkLst>
          <pc:docMk/>
          <pc:sldMk cId="710665513" sldId="262"/>
        </pc:sldMkLst>
      </pc:sldChg>
      <pc:sldChg chg="addSp modSp mod">
        <pc:chgData name="Daniel García García" userId="e2e2fd8276b11580" providerId="LiveId" clId="{FF160709-0C2B-47BA-AEC6-2DB9336760A6}" dt="2020-10-15T14:44:55.480" v="686" actId="20577"/>
        <pc:sldMkLst>
          <pc:docMk/>
          <pc:sldMk cId="1621603662" sldId="263"/>
        </pc:sldMkLst>
        <pc:spChg chg="add mod">
          <ac:chgData name="Daniel García García" userId="e2e2fd8276b11580" providerId="LiveId" clId="{FF160709-0C2B-47BA-AEC6-2DB9336760A6}" dt="2020-10-15T14:44:55.480" v="686" actId="20577"/>
          <ac:spMkLst>
            <pc:docMk/>
            <pc:sldMk cId="1621603662" sldId="263"/>
            <ac:spMk id="2" creationId="{8A5A9719-75AE-46EA-B6DD-0D13CAFC4CDB}"/>
          </ac:spMkLst>
        </pc:spChg>
        <pc:spChg chg="mod">
          <ac:chgData name="Daniel García García" userId="e2e2fd8276b11580" providerId="LiveId" clId="{FF160709-0C2B-47BA-AEC6-2DB9336760A6}" dt="2020-10-15T14:44:04.508" v="656" actId="14100"/>
          <ac:spMkLst>
            <pc:docMk/>
            <pc:sldMk cId="1621603662" sldId="263"/>
            <ac:spMk id="10" creationId="{2A1FB153-FDDA-4060-A06A-3103D05B589E}"/>
          </ac:spMkLst>
        </pc:spChg>
        <pc:picChg chg="add mod">
          <ac:chgData name="Daniel García García" userId="e2e2fd8276b11580" providerId="LiveId" clId="{FF160709-0C2B-47BA-AEC6-2DB9336760A6}" dt="2020-10-15T14:44:39.966" v="664" actId="1076"/>
          <ac:picMkLst>
            <pc:docMk/>
            <pc:sldMk cId="1621603662" sldId="263"/>
            <ac:picMk id="4" creationId="{C64BE4B4-D6BB-4FB8-9A9A-AAD5DE467F1F}"/>
          </ac:picMkLst>
        </pc:picChg>
        <pc:picChg chg="mod">
          <ac:chgData name="Daniel García García" userId="e2e2fd8276b11580" providerId="LiveId" clId="{FF160709-0C2B-47BA-AEC6-2DB9336760A6}" dt="2020-10-15T14:44:06.010" v="657" actId="1076"/>
          <ac:picMkLst>
            <pc:docMk/>
            <pc:sldMk cId="1621603662" sldId="263"/>
            <ac:picMk id="14" creationId="{557DB67B-502A-4206-BAFF-F81B83C339CC}"/>
          </ac:picMkLst>
        </pc:picChg>
      </pc:sldChg>
      <pc:sldChg chg="del">
        <pc:chgData name="Daniel García García" userId="e2e2fd8276b11580" providerId="LiveId" clId="{FF160709-0C2B-47BA-AEC6-2DB9336760A6}" dt="2020-10-15T14:44:59.614" v="687" actId="47"/>
        <pc:sldMkLst>
          <pc:docMk/>
          <pc:sldMk cId="2580625143" sldId="264"/>
        </pc:sldMkLst>
      </pc:sldChg>
      <pc:sldChg chg="addSp delSp modSp mod">
        <pc:chgData name="Daniel García García" userId="e2e2fd8276b11580" providerId="LiveId" clId="{FF160709-0C2B-47BA-AEC6-2DB9336760A6}" dt="2020-10-15T14:51:59.942" v="1051" actId="20577"/>
        <pc:sldMkLst>
          <pc:docMk/>
          <pc:sldMk cId="3180487302" sldId="266"/>
        </pc:sldMkLst>
        <pc:spChg chg="add del">
          <ac:chgData name="Daniel García García" userId="e2e2fd8276b11580" providerId="LiveId" clId="{FF160709-0C2B-47BA-AEC6-2DB9336760A6}" dt="2020-10-15T14:48:54.788" v="730" actId="22"/>
          <ac:spMkLst>
            <pc:docMk/>
            <pc:sldMk cId="3180487302" sldId="266"/>
            <ac:spMk id="3" creationId="{CEAA3ABF-CB09-4033-86BF-7B2C361B8C57}"/>
          </ac:spMkLst>
        </pc:spChg>
        <pc:spChg chg="add del mod">
          <ac:chgData name="Daniel García García" userId="e2e2fd8276b11580" providerId="LiveId" clId="{FF160709-0C2B-47BA-AEC6-2DB9336760A6}" dt="2020-10-15T14:49:23.374" v="743" actId="478"/>
          <ac:spMkLst>
            <pc:docMk/>
            <pc:sldMk cId="3180487302" sldId="266"/>
            <ac:spMk id="4" creationId="{497E48F3-8C4F-4DEB-AF7D-03B60AF7F1CA}"/>
          </ac:spMkLst>
        </pc:spChg>
        <pc:spChg chg="add del mod">
          <ac:chgData name="Daniel García García" userId="e2e2fd8276b11580" providerId="LiveId" clId="{FF160709-0C2B-47BA-AEC6-2DB9336760A6}" dt="2020-10-15T14:49:20.049" v="741" actId="478"/>
          <ac:spMkLst>
            <pc:docMk/>
            <pc:sldMk cId="3180487302" sldId="266"/>
            <ac:spMk id="5" creationId="{BC08A9F3-9694-41E9-9A8E-31EFB626DBD5}"/>
          </ac:spMkLst>
        </pc:spChg>
        <pc:spChg chg="mod">
          <ac:chgData name="Daniel García García" userId="e2e2fd8276b11580" providerId="LiveId" clId="{FF160709-0C2B-47BA-AEC6-2DB9336760A6}" dt="2020-10-15T14:48:39.382" v="726" actId="20577"/>
          <ac:spMkLst>
            <pc:docMk/>
            <pc:sldMk cId="3180487302" sldId="266"/>
            <ac:spMk id="8" creationId="{28D0FA59-B4CA-4AE9-8879-2AACA7C9FDCC}"/>
          </ac:spMkLst>
        </pc:spChg>
        <pc:spChg chg="mod">
          <ac:chgData name="Daniel García García" userId="e2e2fd8276b11580" providerId="LiveId" clId="{FF160709-0C2B-47BA-AEC6-2DB9336760A6}" dt="2020-10-15T14:49:29.179" v="745" actId="313"/>
          <ac:spMkLst>
            <pc:docMk/>
            <pc:sldMk cId="3180487302" sldId="266"/>
            <ac:spMk id="9" creationId="{DAF01BC8-3A37-432A-BE9B-3F47711BF785}"/>
          </ac:spMkLst>
        </pc:spChg>
        <pc:spChg chg="add mod">
          <ac:chgData name="Daniel García García" userId="e2e2fd8276b11580" providerId="LiveId" clId="{FF160709-0C2B-47BA-AEC6-2DB9336760A6}" dt="2020-10-15T14:49:47.409" v="749" actId="1076"/>
          <ac:spMkLst>
            <pc:docMk/>
            <pc:sldMk cId="3180487302" sldId="266"/>
            <ac:spMk id="13" creationId="{F2F27609-8189-4509-A992-3FC3E7CCFFFD}"/>
          </ac:spMkLst>
        </pc:spChg>
        <pc:spChg chg="add mod">
          <ac:chgData name="Daniel García García" userId="e2e2fd8276b11580" providerId="LiveId" clId="{FF160709-0C2B-47BA-AEC6-2DB9336760A6}" dt="2020-10-15T14:50:11.633" v="756" actId="1076"/>
          <ac:spMkLst>
            <pc:docMk/>
            <pc:sldMk cId="3180487302" sldId="266"/>
            <ac:spMk id="18" creationId="{AB14642F-5944-4B70-917D-25CC56514B64}"/>
          </ac:spMkLst>
        </pc:spChg>
        <pc:spChg chg="add mod">
          <ac:chgData name="Daniel García García" userId="e2e2fd8276b11580" providerId="LiveId" clId="{FF160709-0C2B-47BA-AEC6-2DB9336760A6}" dt="2020-10-15T14:51:32.608" v="940" actId="20577"/>
          <ac:spMkLst>
            <pc:docMk/>
            <pc:sldMk cId="3180487302" sldId="266"/>
            <ac:spMk id="22" creationId="{579D83E8-6257-49E3-8AF1-69AD5CFBB012}"/>
          </ac:spMkLst>
        </pc:spChg>
        <pc:spChg chg="add mod">
          <ac:chgData name="Daniel García García" userId="e2e2fd8276b11580" providerId="LiveId" clId="{FF160709-0C2B-47BA-AEC6-2DB9336760A6}" dt="2020-10-15T14:51:59.942" v="1051" actId="20577"/>
          <ac:spMkLst>
            <pc:docMk/>
            <pc:sldMk cId="3180487302" sldId="266"/>
            <ac:spMk id="24" creationId="{DFDA91F3-D836-4305-80EB-38C17A8F0E76}"/>
          </ac:spMkLst>
        </pc:spChg>
        <pc:graphicFrameChg chg="mod">
          <ac:chgData name="Daniel García García" userId="e2e2fd8276b11580" providerId="LiveId" clId="{FF160709-0C2B-47BA-AEC6-2DB9336760A6}" dt="2020-10-15T14:48:47.283" v="728" actId="1076"/>
          <ac:graphicFrameMkLst>
            <pc:docMk/>
            <pc:sldMk cId="3180487302" sldId="266"/>
            <ac:graphicFrameMk id="7" creationId="{B8D631F8-44F9-4506-A49E-30079CFA7672}"/>
          </ac:graphicFrameMkLst>
        </pc:graphicFrameChg>
        <pc:graphicFrameChg chg="add mod">
          <ac:chgData name="Daniel García García" userId="e2e2fd8276b11580" providerId="LiveId" clId="{FF160709-0C2B-47BA-AEC6-2DB9336760A6}" dt="2020-10-15T14:49:50.489" v="750" actId="1076"/>
          <ac:graphicFrameMkLst>
            <pc:docMk/>
            <pc:sldMk cId="3180487302" sldId="266"/>
            <ac:graphicFrameMk id="14" creationId="{BCE580BE-7138-4248-B529-183E3494C31A}"/>
          </ac:graphicFrameMkLst>
        </pc:graphicFrameChg>
        <pc:graphicFrameChg chg="add del mod">
          <ac:chgData name="Daniel García García" userId="e2e2fd8276b11580" providerId="LiveId" clId="{FF160709-0C2B-47BA-AEC6-2DB9336760A6}" dt="2020-10-15T14:49:53.488" v="752"/>
          <ac:graphicFrameMkLst>
            <pc:docMk/>
            <pc:sldMk cId="3180487302" sldId="266"/>
            <ac:graphicFrameMk id="15" creationId="{01569EBE-B2A6-4596-B8CB-030618214830}"/>
          </ac:graphicFrameMkLst>
        </pc:graphicFrameChg>
        <pc:graphicFrameChg chg="add del mod">
          <ac:chgData name="Daniel García García" userId="e2e2fd8276b11580" providerId="LiveId" clId="{FF160709-0C2B-47BA-AEC6-2DB9336760A6}" dt="2020-10-15T14:49:59.065" v="754" actId="478"/>
          <ac:graphicFrameMkLst>
            <pc:docMk/>
            <pc:sldMk cId="3180487302" sldId="266"/>
            <ac:graphicFrameMk id="16" creationId="{4FFDA196-F87F-4B6B-8376-B2624D43760C}"/>
          </ac:graphicFrameMkLst>
        </pc:graphicFrameChg>
        <pc:graphicFrameChg chg="add mod">
          <ac:chgData name="Daniel García García" userId="e2e2fd8276b11580" providerId="LiveId" clId="{FF160709-0C2B-47BA-AEC6-2DB9336760A6}" dt="2020-10-15T14:50:22.910" v="758" actId="1076"/>
          <ac:graphicFrameMkLst>
            <pc:docMk/>
            <pc:sldMk cId="3180487302" sldId="266"/>
            <ac:graphicFrameMk id="20" creationId="{172E0625-5CE4-46A4-AC43-58F10AFF50DA}"/>
          </ac:graphicFrameMkLst>
        </pc:graphicFrameChg>
      </pc:sldChg>
      <pc:sldChg chg="del">
        <pc:chgData name="Daniel García García" userId="e2e2fd8276b11580" providerId="LiveId" clId="{FF160709-0C2B-47BA-AEC6-2DB9336760A6}" dt="2020-10-15T14:52:10.176" v="1052" actId="47"/>
        <pc:sldMkLst>
          <pc:docMk/>
          <pc:sldMk cId="3583983426" sldId="267"/>
        </pc:sldMkLst>
      </pc:sldChg>
      <pc:sldChg chg="ord">
        <pc:chgData name="Daniel García García" userId="e2e2fd8276b11580" providerId="LiveId" clId="{FF160709-0C2B-47BA-AEC6-2DB9336760A6}" dt="2020-10-15T18:37:07.963" v="1615"/>
        <pc:sldMkLst>
          <pc:docMk/>
          <pc:sldMk cId="3322634279" sldId="268"/>
        </pc:sldMkLst>
      </pc:sldChg>
      <pc:sldChg chg="del">
        <pc:chgData name="Daniel García García" userId="e2e2fd8276b11580" providerId="LiveId" clId="{FF160709-0C2B-47BA-AEC6-2DB9336760A6}" dt="2020-10-15T14:47:04.876" v="701" actId="47"/>
        <pc:sldMkLst>
          <pc:docMk/>
          <pc:sldMk cId="583091668" sldId="271"/>
        </pc:sldMkLst>
      </pc:sldChg>
      <pc:sldChg chg="addSp modSp mod">
        <pc:chgData name="Daniel García García" userId="e2e2fd8276b11580" providerId="LiveId" clId="{FF160709-0C2B-47BA-AEC6-2DB9336760A6}" dt="2020-10-15T15:08:08.922" v="1278" actId="14100"/>
        <pc:sldMkLst>
          <pc:docMk/>
          <pc:sldMk cId="1127017365" sldId="272"/>
        </pc:sldMkLst>
        <pc:spChg chg="add mod">
          <ac:chgData name="Daniel García García" userId="e2e2fd8276b11580" providerId="LiveId" clId="{FF160709-0C2B-47BA-AEC6-2DB9336760A6}" dt="2020-10-15T14:48:15.736" v="719" actId="20577"/>
          <ac:spMkLst>
            <pc:docMk/>
            <pc:sldMk cId="1127017365" sldId="272"/>
            <ac:spMk id="3" creationId="{CA57ACD4-D0EB-4338-976C-759E725F0C39}"/>
          </ac:spMkLst>
        </pc:spChg>
        <pc:spChg chg="mod">
          <ac:chgData name="Daniel García García" userId="e2e2fd8276b11580" providerId="LiveId" clId="{FF160709-0C2B-47BA-AEC6-2DB9336760A6}" dt="2020-10-15T14:47:18.095" v="703" actId="1076"/>
          <ac:spMkLst>
            <pc:docMk/>
            <pc:sldMk cId="1127017365" sldId="272"/>
            <ac:spMk id="6" creationId="{D9B3203D-B3BB-4DBE-9B6A-D5B563E94350}"/>
          </ac:spMkLst>
        </pc:spChg>
        <pc:picChg chg="mod">
          <ac:chgData name="Daniel García García" userId="e2e2fd8276b11580" providerId="LiveId" clId="{FF160709-0C2B-47BA-AEC6-2DB9336760A6}" dt="2020-10-15T15:08:08.922" v="1278" actId="14100"/>
          <ac:picMkLst>
            <pc:docMk/>
            <pc:sldMk cId="1127017365" sldId="272"/>
            <ac:picMk id="5" creationId="{8C8F463E-32B0-427D-81F6-9F750CDEC3DB}"/>
          </ac:picMkLst>
        </pc:picChg>
        <pc:picChg chg="add mod">
          <ac:chgData name="Daniel García García" userId="e2e2fd8276b11580" providerId="LiveId" clId="{FF160709-0C2B-47BA-AEC6-2DB9336760A6}" dt="2020-10-15T14:47:40.198" v="707" actId="14100"/>
          <ac:picMkLst>
            <pc:docMk/>
            <pc:sldMk cId="1127017365" sldId="272"/>
            <ac:picMk id="7" creationId="{FC92DE38-B1CF-47B0-9115-1DDFCEBDA5D9}"/>
          </ac:picMkLst>
        </pc:picChg>
      </pc:sldChg>
      <pc:sldChg chg="modSp del mod">
        <pc:chgData name="Daniel García García" userId="e2e2fd8276b11580" providerId="LiveId" clId="{FF160709-0C2B-47BA-AEC6-2DB9336760A6}" dt="2020-10-15T18:41:40.722" v="1625" actId="47"/>
        <pc:sldMkLst>
          <pc:docMk/>
          <pc:sldMk cId="3705367332" sldId="273"/>
        </pc:sldMkLst>
        <pc:spChg chg="mod">
          <ac:chgData name="Daniel García García" userId="e2e2fd8276b11580" providerId="LiveId" clId="{FF160709-0C2B-47BA-AEC6-2DB9336760A6}" dt="2020-10-15T15:01:49.565" v="1132" actId="20577"/>
          <ac:spMkLst>
            <pc:docMk/>
            <pc:sldMk cId="3705367332" sldId="273"/>
            <ac:spMk id="2" creationId="{353BECE6-B727-48F5-B231-0B41D77614C3}"/>
          </ac:spMkLst>
        </pc:spChg>
        <pc:spChg chg="mod">
          <ac:chgData name="Daniel García García" userId="e2e2fd8276b11580" providerId="LiveId" clId="{FF160709-0C2B-47BA-AEC6-2DB9336760A6}" dt="2020-10-15T15:01:35.619" v="1110" actId="5793"/>
          <ac:spMkLst>
            <pc:docMk/>
            <pc:sldMk cId="3705367332" sldId="273"/>
            <ac:spMk id="3" creationId="{508092DB-6CB5-403B-A0FE-A9AACB67692B}"/>
          </ac:spMkLst>
        </pc:spChg>
      </pc:sldChg>
      <pc:sldChg chg="del">
        <pc:chgData name="Daniel García García" userId="e2e2fd8276b11580" providerId="LiveId" clId="{FF160709-0C2B-47BA-AEC6-2DB9336760A6}" dt="2020-10-15T18:38:17.688" v="1616" actId="47"/>
        <pc:sldMkLst>
          <pc:docMk/>
          <pc:sldMk cId="4233833934" sldId="274"/>
        </pc:sldMkLst>
      </pc:sldChg>
      <pc:sldChg chg="addSp delSp modSp mod">
        <pc:chgData name="Daniel García García" userId="e2e2fd8276b11580" providerId="LiveId" clId="{FF160709-0C2B-47BA-AEC6-2DB9336760A6}" dt="2020-10-15T18:45:41.955" v="1629" actId="478"/>
        <pc:sldMkLst>
          <pc:docMk/>
          <pc:sldMk cId="2988152786" sldId="275"/>
        </pc:sldMkLst>
        <pc:spChg chg="del">
          <ac:chgData name="Daniel García García" userId="e2e2fd8276b11580" providerId="LiveId" clId="{FF160709-0C2B-47BA-AEC6-2DB9336760A6}" dt="2020-10-15T14:53:47.055" v="1054" actId="478"/>
          <ac:spMkLst>
            <pc:docMk/>
            <pc:sldMk cId="2988152786" sldId="275"/>
            <ac:spMk id="2" creationId="{BB5EA8FC-9148-4A57-97AD-0B2C6CF7A556}"/>
          </ac:spMkLst>
        </pc:spChg>
        <pc:spChg chg="del mod">
          <ac:chgData name="Daniel García García" userId="e2e2fd8276b11580" providerId="LiveId" clId="{FF160709-0C2B-47BA-AEC6-2DB9336760A6}" dt="2020-10-15T14:53:53.676" v="1057" actId="22"/>
          <ac:spMkLst>
            <pc:docMk/>
            <pc:sldMk cId="2988152786" sldId="275"/>
            <ac:spMk id="3" creationId="{8073AF4E-42FE-4D3E-9332-7353C84044BA}"/>
          </ac:spMkLst>
        </pc:spChg>
        <pc:spChg chg="add del mod">
          <ac:chgData name="Daniel García García" userId="e2e2fd8276b11580" providerId="LiveId" clId="{FF160709-0C2B-47BA-AEC6-2DB9336760A6}" dt="2020-10-15T18:45:41.955" v="1629" actId="478"/>
          <ac:spMkLst>
            <pc:docMk/>
            <pc:sldMk cId="2988152786" sldId="275"/>
            <ac:spMk id="6" creationId="{D88BBE29-B316-4A72-9E77-45BEEF3F5FB4}"/>
          </ac:spMkLst>
        </pc:spChg>
        <pc:picChg chg="add mod ord">
          <ac:chgData name="Daniel García García" userId="e2e2fd8276b11580" providerId="LiveId" clId="{FF160709-0C2B-47BA-AEC6-2DB9336760A6}" dt="2020-10-15T15:08:02.119" v="1276" actId="1076"/>
          <ac:picMkLst>
            <pc:docMk/>
            <pc:sldMk cId="2988152786" sldId="275"/>
            <ac:picMk id="5" creationId="{592E2C7D-C79F-4FCA-B5C2-A5BA73276991}"/>
          </ac:picMkLst>
        </pc:picChg>
      </pc:sldChg>
      <pc:sldChg chg="addSp delSp modSp mod">
        <pc:chgData name="Daniel García García" userId="e2e2fd8276b11580" providerId="LiveId" clId="{FF160709-0C2B-47BA-AEC6-2DB9336760A6}" dt="2020-10-15T18:45:13.048" v="1627" actId="1076"/>
        <pc:sldMkLst>
          <pc:docMk/>
          <pc:sldMk cId="1201223073" sldId="276"/>
        </pc:sldMkLst>
        <pc:spChg chg="del">
          <ac:chgData name="Daniel García García" userId="e2e2fd8276b11580" providerId="LiveId" clId="{FF160709-0C2B-47BA-AEC6-2DB9336760A6}" dt="2020-10-15T14:54:49.438" v="1059" actId="478"/>
          <ac:spMkLst>
            <pc:docMk/>
            <pc:sldMk cId="1201223073" sldId="276"/>
            <ac:spMk id="2" creationId="{ABD09845-D586-4795-AB4E-FECFC642B256}"/>
          </ac:spMkLst>
        </pc:spChg>
        <pc:spChg chg="del mod">
          <ac:chgData name="Daniel García García" userId="e2e2fd8276b11580" providerId="LiveId" clId="{FF160709-0C2B-47BA-AEC6-2DB9336760A6}" dt="2020-10-15T14:54:58.995" v="1063" actId="22"/>
          <ac:spMkLst>
            <pc:docMk/>
            <pc:sldMk cId="1201223073" sldId="276"/>
            <ac:spMk id="3" creationId="{6926AD76-A019-438F-94DA-54606838AF73}"/>
          </ac:spMkLst>
        </pc:spChg>
        <pc:spChg chg="add mod">
          <ac:chgData name="Daniel García García" userId="e2e2fd8276b11580" providerId="LiveId" clId="{FF160709-0C2B-47BA-AEC6-2DB9336760A6}" dt="2020-10-15T14:58:20.206" v="1096" actId="20577"/>
          <ac:spMkLst>
            <pc:docMk/>
            <pc:sldMk cId="1201223073" sldId="276"/>
            <ac:spMk id="12" creationId="{83B7472D-5E32-4DCC-8080-5987435A7223}"/>
          </ac:spMkLst>
        </pc:spChg>
        <pc:spChg chg="add mod">
          <ac:chgData name="Daniel García García" userId="e2e2fd8276b11580" providerId="LiveId" clId="{FF160709-0C2B-47BA-AEC6-2DB9336760A6}" dt="2020-10-15T18:39:16.245" v="1624" actId="20577"/>
          <ac:spMkLst>
            <pc:docMk/>
            <pc:sldMk cId="1201223073" sldId="276"/>
            <ac:spMk id="13" creationId="{E7952FBB-43B9-4488-ABE7-BF1EEE33EE2B}"/>
          </ac:spMkLst>
        </pc:spChg>
        <pc:spChg chg="add mod">
          <ac:chgData name="Daniel García García" userId="e2e2fd8276b11580" providerId="LiveId" clId="{FF160709-0C2B-47BA-AEC6-2DB9336760A6}" dt="2020-10-15T15:12:35.122" v="1363" actId="1076"/>
          <ac:spMkLst>
            <pc:docMk/>
            <pc:sldMk cId="1201223073" sldId="276"/>
            <ac:spMk id="14" creationId="{8FA72526-461F-4904-AF4C-CB75EB8FB54A}"/>
          </ac:spMkLst>
        </pc:spChg>
        <pc:spChg chg="add mod">
          <ac:chgData name="Daniel García García" userId="e2e2fd8276b11580" providerId="LiveId" clId="{FF160709-0C2B-47BA-AEC6-2DB9336760A6}" dt="2020-10-15T15:11:53.795" v="1336" actId="20577"/>
          <ac:spMkLst>
            <pc:docMk/>
            <pc:sldMk cId="1201223073" sldId="276"/>
            <ac:spMk id="15" creationId="{64CC36AD-43E8-4B25-A8FC-173EAA0276EC}"/>
          </ac:spMkLst>
        </pc:spChg>
        <pc:spChg chg="add mod">
          <ac:chgData name="Daniel García García" userId="e2e2fd8276b11580" providerId="LiveId" clId="{FF160709-0C2B-47BA-AEC6-2DB9336760A6}" dt="2020-10-15T15:12:29.547" v="1362" actId="14100"/>
          <ac:spMkLst>
            <pc:docMk/>
            <pc:sldMk cId="1201223073" sldId="276"/>
            <ac:spMk id="16" creationId="{488220ED-5381-47D5-8000-EF8E358997EF}"/>
          </ac:spMkLst>
        </pc:spChg>
        <pc:picChg chg="add mod ord">
          <ac:chgData name="Daniel García García" userId="e2e2fd8276b11580" providerId="LiveId" clId="{FF160709-0C2B-47BA-AEC6-2DB9336760A6}" dt="2020-10-15T15:11:43.519" v="1314" actId="1076"/>
          <ac:picMkLst>
            <pc:docMk/>
            <pc:sldMk cId="1201223073" sldId="276"/>
            <ac:picMk id="5" creationId="{7C472842-B808-44C6-AE81-3BB6A2C318FF}"/>
          </ac:picMkLst>
        </pc:picChg>
        <pc:picChg chg="add mod">
          <ac:chgData name="Daniel García García" userId="e2e2fd8276b11580" providerId="LiveId" clId="{FF160709-0C2B-47BA-AEC6-2DB9336760A6}" dt="2020-10-15T18:45:13.048" v="1627" actId="1076"/>
          <ac:picMkLst>
            <pc:docMk/>
            <pc:sldMk cId="1201223073" sldId="276"/>
            <ac:picMk id="7" creationId="{F8B7283B-D28E-4FA3-A466-12114ADFA68A}"/>
          </ac:picMkLst>
        </pc:picChg>
        <pc:picChg chg="add mod">
          <ac:chgData name="Daniel García García" userId="e2e2fd8276b11580" providerId="LiveId" clId="{FF160709-0C2B-47BA-AEC6-2DB9336760A6}" dt="2020-10-15T14:58:01.815" v="1072" actId="1076"/>
          <ac:picMkLst>
            <pc:docMk/>
            <pc:sldMk cId="1201223073" sldId="276"/>
            <ac:picMk id="9" creationId="{75E1B077-3040-4D28-A589-BA82858B6A60}"/>
          </ac:picMkLst>
        </pc:picChg>
        <pc:picChg chg="add mod">
          <ac:chgData name="Daniel García García" userId="e2e2fd8276b11580" providerId="LiveId" clId="{FF160709-0C2B-47BA-AEC6-2DB9336760A6}" dt="2020-10-15T14:57:55.172" v="1071" actId="1076"/>
          <ac:picMkLst>
            <pc:docMk/>
            <pc:sldMk cId="1201223073" sldId="276"/>
            <ac:picMk id="11" creationId="{F631E72A-C0F0-4BBD-9B2D-0A62D8868411}"/>
          </ac:picMkLst>
        </pc:picChg>
      </pc:sldChg>
      <pc:sldChg chg="addSp delSp modSp new mod">
        <pc:chgData name="Daniel García García" userId="e2e2fd8276b11580" providerId="LiveId" clId="{FF160709-0C2B-47BA-AEC6-2DB9336760A6}" dt="2020-10-15T18:42:46.933" v="1626" actId="122"/>
        <pc:sldMkLst>
          <pc:docMk/>
          <pc:sldMk cId="242786689" sldId="277"/>
        </pc:sldMkLst>
        <pc:spChg chg="del">
          <ac:chgData name="Daniel García García" userId="e2e2fd8276b11580" providerId="LiveId" clId="{FF160709-0C2B-47BA-AEC6-2DB9336760A6}" dt="2020-10-15T15:13:40.899" v="1366" actId="478"/>
          <ac:spMkLst>
            <pc:docMk/>
            <pc:sldMk cId="242786689" sldId="277"/>
            <ac:spMk id="2" creationId="{73CBDA25-13BF-4446-ABE6-C2F441F94622}"/>
          </ac:spMkLst>
        </pc:spChg>
        <pc:spChg chg="del mod">
          <ac:chgData name="Daniel García García" userId="e2e2fd8276b11580" providerId="LiveId" clId="{FF160709-0C2B-47BA-AEC6-2DB9336760A6}" dt="2020-10-15T15:13:55.274" v="1370" actId="22"/>
          <ac:spMkLst>
            <pc:docMk/>
            <pc:sldMk cId="242786689" sldId="277"/>
            <ac:spMk id="3" creationId="{49BD2DE9-DAF5-40E3-A0EB-DAC4517EE8ED}"/>
          </ac:spMkLst>
        </pc:spChg>
        <pc:spChg chg="add del mod ord">
          <ac:chgData name="Daniel García García" userId="e2e2fd8276b11580" providerId="LiveId" clId="{FF160709-0C2B-47BA-AEC6-2DB9336760A6}" dt="2020-10-15T15:18:05.612" v="1399" actId="478"/>
          <ac:spMkLst>
            <pc:docMk/>
            <pc:sldMk cId="242786689" sldId="277"/>
            <ac:spMk id="10" creationId="{718CD171-DB4C-4171-8529-DE3D71252CA1}"/>
          </ac:spMkLst>
        </pc:spChg>
        <pc:spChg chg="add mod">
          <ac:chgData name="Daniel García García" userId="e2e2fd8276b11580" providerId="LiveId" clId="{FF160709-0C2B-47BA-AEC6-2DB9336760A6}" dt="2020-10-15T18:42:46.933" v="1626" actId="122"/>
          <ac:spMkLst>
            <pc:docMk/>
            <pc:sldMk cId="242786689" sldId="277"/>
            <ac:spMk id="11" creationId="{05E04C3B-4D87-45C3-AF4B-C458A80A94BA}"/>
          </ac:spMkLst>
        </pc:spChg>
        <pc:picChg chg="add mod ord">
          <ac:chgData name="Daniel García García" userId="e2e2fd8276b11580" providerId="LiveId" clId="{FF160709-0C2B-47BA-AEC6-2DB9336760A6}" dt="2020-10-15T15:19:44.360" v="1419" actId="1076"/>
          <ac:picMkLst>
            <pc:docMk/>
            <pc:sldMk cId="242786689" sldId="277"/>
            <ac:picMk id="5" creationId="{7AA79267-5197-41A2-95AF-AEF69E00B3EA}"/>
          </ac:picMkLst>
        </pc:picChg>
        <pc:picChg chg="add mod">
          <ac:chgData name="Daniel García García" userId="e2e2fd8276b11580" providerId="LiveId" clId="{FF160709-0C2B-47BA-AEC6-2DB9336760A6}" dt="2020-10-15T15:19:29.623" v="1413" actId="14100"/>
          <ac:picMkLst>
            <pc:docMk/>
            <pc:sldMk cId="242786689" sldId="277"/>
            <ac:picMk id="7" creationId="{C5C1CC6F-F4CD-4A54-8BE0-C7FFD128E01C}"/>
          </ac:picMkLst>
        </pc:picChg>
        <pc:picChg chg="add del mod ord modCrop">
          <ac:chgData name="Daniel García García" userId="e2e2fd8276b11580" providerId="LiveId" clId="{FF160709-0C2B-47BA-AEC6-2DB9336760A6}" dt="2020-10-15T15:18:05.612" v="1399" actId="478"/>
          <ac:picMkLst>
            <pc:docMk/>
            <pc:sldMk cId="242786689" sldId="277"/>
            <ac:picMk id="9" creationId="{82ED141F-546A-48D2-AC52-834205CCDB65}"/>
          </ac:picMkLst>
        </pc:picChg>
      </pc:sldChg>
      <pc:sldChg chg="del">
        <pc:chgData name="Daniel García García" userId="e2e2fd8276b11580" providerId="LiveId" clId="{FF160709-0C2B-47BA-AEC6-2DB9336760A6}" dt="2020-10-15T14:48:20.938" v="720" actId="47"/>
        <pc:sldMkLst>
          <pc:docMk/>
          <pc:sldMk cId="1304464619" sldId="277"/>
        </pc:sldMkLst>
      </pc:sldChg>
    </pc:docChg>
  </pc:docChgLst>
  <pc:docChgLst>
    <pc:chgData name="Daniel García García" userId="e2e2fd8276b11580" providerId="LiveId" clId="{9C2EED15-3A7F-44C6-BA01-B3AD6B24EAF5}"/>
    <pc:docChg chg="undo custSel addSld modSld sldOrd">
      <pc:chgData name="Daniel García García" userId="e2e2fd8276b11580" providerId="LiveId" clId="{9C2EED15-3A7F-44C6-BA01-B3AD6B24EAF5}" dt="2020-10-15T11:45:18.999" v="5100"/>
      <pc:docMkLst>
        <pc:docMk/>
      </pc:docMkLst>
      <pc:sldChg chg="delSp modSp mod">
        <pc:chgData name="Daniel García García" userId="e2e2fd8276b11580" providerId="LiveId" clId="{9C2EED15-3A7F-44C6-BA01-B3AD6B24EAF5}" dt="2020-10-15T09:34:39.843" v="941" actId="1076"/>
        <pc:sldMkLst>
          <pc:docMk/>
          <pc:sldMk cId="2859887061" sldId="256"/>
        </pc:sldMkLst>
        <pc:spChg chg="mod">
          <ac:chgData name="Daniel García García" userId="e2e2fd8276b11580" providerId="LiveId" clId="{9C2EED15-3A7F-44C6-BA01-B3AD6B24EAF5}" dt="2020-10-15T09:34:39.453" v="940" actId="207"/>
          <ac:spMkLst>
            <pc:docMk/>
            <pc:sldMk cId="2859887061" sldId="256"/>
            <ac:spMk id="2" creationId="{5AEF99B4-1F21-4E47-87B8-6F8D2C0CE85B}"/>
          </ac:spMkLst>
        </pc:spChg>
        <pc:spChg chg="mod">
          <ac:chgData name="Daniel García García" userId="e2e2fd8276b11580" providerId="LiveId" clId="{9C2EED15-3A7F-44C6-BA01-B3AD6B24EAF5}" dt="2020-10-15T09:34:30.421" v="939" actId="207"/>
          <ac:spMkLst>
            <pc:docMk/>
            <pc:sldMk cId="2859887061" sldId="256"/>
            <ac:spMk id="3" creationId="{6D8D1D87-351D-4BA8-A352-95B212DEC947}"/>
          </ac:spMkLst>
        </pc:spChg>
        <pc:spChg chg="del">
          <ac:chgData name="Daniel García García" userId="e2e2fd8276b11580" providerId="LiveId" clId="{9C2EED15-3A7F-44C6-BA01-B3AD6B24EAF5}" dt="2020-10-15T08:45:07.657" v="2"/>
          <ac:spMkLst>
            <pc:docMk/>
            <pc:sldMk cId="2859887061" sldId="256"/>
            <ac:spMk id="6" creationId="{57942F0D-32CB-45E8-99D8-C1AC60B06C92}"/>
          </ac:spMkLst>
        </pc:spChg>
        <pc:picChg chg="mod">
          <ac:chgData name="Daniel García García" userId="e2e2fd8276b11580" providerId="LiveId" clId="{9C2EED15-3A7F-44C6-BA01-B3AD6B24EAF5}" dt="2020-10-15T09:34:39.843" v="941" actId="1076"/>
          <ac:picMkLst>
            <pc:docMk/>
            <pc:sldMk cId="2859887061" sldId="256"/>
            <ac:picMk id="5" creationId="{042074F1-5415-42C1-9922-BCE2F45A66C8}"/>
          </ac:picMkLst>
        </pc:picChg>
      </pc:sldChg>
      <pc:sldChg chg="addSp modSp new mod ord addCm">
        <pc:chgData name="Daniel García García" userId="e2e2fd8276b11580" providerId="LiveId" clId="{9C2EED15-3A7F-44C6-BA01-B3AD6B24EAF5}" dt="2020-10-15T11:45:18.999" v="5100"/>
        <pc:sldMkLst>
          <pc:docMk/>
          <pc:sldMk cId="3004968091" sldId="257"/>
        </pc:sldMkLst>
        <pc:spChg chg="mod">
          <ac:chgData name="Daniel García García" userId="e2e2fd8276b11580" providerId="LiveId" clId="{9C2EED15-3A7F-44C6-BA01-B3AD6B24EAF5}" dt="2020-10-15T08:51:14.432" v="174" actId="27636"/>
          <ac:spMkLst>
            <pc:docMk/>
            <pc:sldMk cId="3004968091" sldId="257"/>
            <ac:spMk id="2" creationId="{6E390535-0711-4EFD-9FCA-38ABC92028D5}"/>
          </ac:spMkLst>
        </pc:spChg>
        <pc:spChg chg="mod">
          <ac:chgData name="Daniel García García" userId="e2e2fd8276b11580" providerId="LiveId" clId="{9C2EED15-3A7F-44C6-BA01-B3AD6B24EAF5}" dt="2020-10-15T08:51:23.626" v="175" actId="14100"/>
          <ac:spMkLst>
            <pc:docMk/>
            <pc:sldMk cId="3004968091" sldId="257"/>
            <ac:spMk id="3" creationId="{D89B9CAC-B3FE-4749-A98C-3244EA349061}"/>
          </ac:spMkLst>
        </pc:spChg>
        <pc:spChg chg="add mod">
          <ac:chgData name="Daniel García García" userId="e2e2fd8276b11580" providerId="LiveId" clId="{9C2EED15-3A7F-44C6-BA01-B3AD6B24EAF5}" dt="2020-10-15T10:48:21.659" v="3335" actId="20577"/>
          <ac:spMkLst>
            <pc:docMk/>
            <pc:sldMk cId="3004968091" sldId="257"/>
            <ac:spMk id="5" creationId="{72954D4A-C696-4CA6-8494-328745D1199B}"/>
          </ac:spMkLst>
        </pc:spChg>
        <pc:graphicFrameChg chg="add mod">
          <ac:chgData name="Daniel García García" userId="e2e2fd8276b11580" providerId="LiveId" clId="{9C2EED15-3A7F-44C6-BA01-B3AD6B24EAF5}" dt="2020-10-15T08:51:27.718" v="176" actId="1076"/>
          <ac:graphicFrameMkLst>
            <pc:docMk/>
            <pc:sldMk cId="3004968091" sldId="257"/>
            <ac:graphicFrameMk id="4" creationId="{FBD26805-54A7-464E-8078-2AC467FC7027}"/>
          </ac:graphicFrameMkLst>
        </pc:graphicFrameChg>
      </pc:sldChg>
      <pc:sldChg chg="addSp delSp modSp new mod">
        <pc:chgData name="Daniel García García" userId="e2e2fd8276b11580" providerId="LiveId" clId="{9C2EED15-3A7F-44C6-BA01-B3AD6B24EAF5}" dt="2020-10-15T09:17:11.930" v="938" actId="14100"/>
        <pc:sldMkLst>
          <pc:docMk/>
          <pc:sldMk cId="3331033012" sldId="258"/>
        </pc:sldMkLst>
        <pc:spChg chg="mod">
          <ac:chgData name="Daniel García García" userId="e2e2fd8276b11580" providerId="LiveId" clId="{9C2EED15-3A7F-44C6-BA01-B3AD6B24EAF5}" dt="2020-10-15T09:16:57.113" v="937" actId="313"/>
          <ac:spMkLst>
            <pc:docMk/>
            <pc:sldMk cId="3331033012" sldId="258"/>
            <ac:spMk id="2" creationId="{764CA254-E7D6-451D-A479-607B08E2D5E4}"/>
          </ac:spMkLst>
        </pc:spChg>
        <pc:spChg chg="del mod">
          <ac:chgData name="Daniel García García" userId="e2e2fd8276b11580" providerId="LiveId" clId="{9C2EED15-3A7F-44C6-BA01-B3AD6B24EAF5}" dt="2020-10-15T09:16:47.925" v="934" actId="22"/>
          <ac:spMkLst>
            <pc:docMk/>
            <pc:sldMk cId="3331033012" sldId="258"/>
            <ac:spMk id="3" creationId="{5A210280-504B-4DD6-806C-65E4E6CCFB38}"/>
          </ac:spMkLst>
        </pc:spChg>
        <pc:picChg chg="add mod ord">
          <ac:chgData name="Daniel García García" userId="e2e2fd8276b11580" providerId="LiveId" clId="{9C2EED15-3A7F-44C6-BA01-B3AD6B24EAF5}" dt="2020-10-15T09:17:11.930" v="938" actId="14100"/>
          <ac:picMkLst>
            <pc:docMk/>
            <pc:sldMk cId="3331033012" sldId="258"/>
            <ac:picMk id="5" creationId="{46871FDD-7BFC-4A13-BDB2-CFC618DF3EFD}"/>
          </ac:picMkLst>
        </pc:picChg>
      </pc:sldChg>
      <pc:sldChg chg="addSp delSp modSp new mod">
        <pc:chgData name="Daniel García García" userId="e2e2fd8276b11580" providerId="LiveId" clId="{9C2EED15-3A7F-44C6-BA01-B3AD6B24EAF5}" dt="2020-10-15T09:42:11.491" v="1362" actId="20577"/>
        <pc:sldMkLst>
          <pc:docMk/>
          <pc:sldMk cId="2638985493" sldId="259"/>
        </pc:sldMkLst>
        <pc:spChg chg="mod">
          <ac:chgData name="Daniel García García" userId="e2e2fd8276b11580" providerId="LiveId" clId="{9C2EED15-3A7F-44C6-BA01-B3AD6B24EAF5}" dt="2020-10-15T09:42:11.491" v="1362" actId="20577"/>
          <ac:spMkLst>
            <pc:docMk/>
            <pc:sldMk cId="2638985493" sldId="259"/>
            <ac:spMk id="2" creationId="{B5387686-61F1-4561-9DAA-B7DE7AE2ED26}"/>
          </ac:spMkLst>
        </pc:spChg>
        <pc:spChg chg="del">
          <ac:chgData name="Daniel García García" userId="e2e2fd8276b11580" providerId="LiveId" clId="{9C2EED15-3A7F-44C6-BA01-B3AD6B24EAF5}" dt="2020-10-15T09:35:42.183" v="942" actId="931"/>
          <ac:spMkLst>
            <pc:docMk/>
            <pc:sldMk cId="2638985493" sldId="259"/>
            <ac:spMk id="3" creationId="{DB4DF064-8D5E-4FB2-9EB8-54471AE10A1B}"/>
          </ac:spMkLst>
        </pc:spChg>
        <pc:picChg chg="add mod">
          <ac:chgData name="Daniel García García" userId="e2e2fd8276b11580" providerId="LiveId" clId="{9C2EED15-3A7F-44C6-BA01-B3AD6B24EAF5}" dt="2020-10-15T09:41:45.388" v="1281" actId="1076"/>
          <ac:picMkLst>
            <pc:docMk/>
            <pc:sldMk cId="2638985493" sldId="259"/>
            <ac:picMk id="5" creationId="{1F84B67E-A532-4308-BB46-E10036EDFB6A}"/>
          </ac:picMkLst>
        </pc:picChg>
      </pc:sldChg>
      <pc:sldChg chg="delSp modSp new mod ord">
        <pc:chgData name="Daniel García García" userId="e2e2fd8276b11580" providerId="LiveId" clId="{9C2EED15-3A7F-44C6-BA01-B3AD6B24EAF5}" dt="2020-10-15T10:59:49.438" v="3641"/>
        <pc:sldMkLst>
          <pc:docMk/>
          <pc:sldMk cId="920032728" sldId="260"/>
        </pc:sldMkLst>
        <pc:spChg chg="del">
          <ac:chgData name="Daniel García García" userId="e2e2fd8276b11580" providerId="LiveId" clId="{9C2EED15-3A7F-44C6-BA01-B3AD6B24EAF5}" dt="2020-10-15T09:44:08.204" v="1363" actId="478"/>
          <ac:spMkLst>
            <pc:docMk/>
            <pc:sldMk cId="920032728" sldId="260"/>
            <ac:spMk id="2" creationId="{CB3564C4-9EC4-4339-B543-AF2DE98A9CCD}"/>
          </ac:spMkLst>
        </pc:spChg>
        <pc:spChg chg="mod">
          <ac:chgData name="Daniel García García" userId="e2e2fd8276b11580" providerId="LiveId" clId="{9C2EED15-3A7F-44C6-BA01-B3AD6B24EAF5}" dt="2020-10-15T10:23:31.920" v="2863" actId="20577"/>
          <ac:spMkLst>
            <pc:docMk/>
            <pc:sldMk cId="920032728" sldId="260"/>
            <ac:spMk id="3" creationId="{A9543845-B424-4E3A-BFFE-47687832B2CA}"/>
          </ac:spMkLst>
        </pc:spChg>
      </pc:sldChg>
      <pc:sldChg chg="addSp delSp modSp new mod ord">
        <pc:chgData name="Daniel García García" userId="e2e2fd8276b11580" providerId="LiveId" clId="{9C2EED15-3A7F-44C6-BA01-B3AD6B24EAF5}" dt="2020-10-15T10:59:43.268" v="3639"/>
        <pc:sldMkLst>
          <pc:docMk/>
          <pc:sldMk cId="3549370354" sldId="261"/>
        </pc:sldMkLst>
        <pc:spChg chg="del">
          <ac:chgData name="Daniel García García" userId="e2e2fd8276b11580" providerId="LiveId" clId="{9C2EED15-3A7F-44C6-BA01-B3AD6B24EAF5}" dt="2020-10-15T09:59:47.217" v="2242" actId="478"/>
          <ac:spMkLst>
            <pc:docMk/>
            <pc:sldMk cId="3549370354" sldId="261"/>
            <ac:spMk id="2" creationId="{D24ECABD-AE08-46EE-8439-91491090786D}"/>
          </ac:spMkLst>
        </pc:spChg>
        <pc:spChg chg="del mod">
          <ac:chgData name="Daniel García García" userId="e2e2fd8276b11580" providerId="LiveId" clId="{9C2EED15-3A7F-44C6-BA01-B3AD6B24EAF5}" dt="2020-10-15T10:00:11.350" v="2245" actId="22"/>
          <ac:spMkLst>
            <pc:docMk/>
            <pc:sldMk cId="3549370354" sldId="261"/>
            <ac:spMk id="3" creationId="{47F88A39-0D1F-47A5-9888-A8F5A27F7B4D}"/>
          </ac:spMkLst>
        </pc:spChg>
        <pc:spChg chg="add mod">
          <ac:chgData name="Daniel García García" userId="e2e2fd8276b11580" providerId="LiveId" clId="{9C2EED15-3A7F-44C6-BA01-B3AD6B24EAF5}" dt="2020-10-15T10:01:56.160" v="2295" actId="123"/>
          <ac:spMkLst>
            <pc:docMk/>
            <pc:sldMk cId="3549370354" sldId="261"/>
            <ac:spMk id="8" creationId="{8BA4547D-93A0-4A81-9B1A-55F87E284DDB}"/>
          </ac:spMkLst>
        </pc:spChg>
        <pc:spChg chg="add mod">
          <ac:chgData name="Daniel García García" userId="e2e2fd8276b11580" providerId="LiveId" clId="{9C2EED15-3A7F-44C6-BA01-B3AD6B24EAF5}" dt="2020-10-15T10:01:46.783" v="2292" actId="122"/>
          <ac:spMkLst>
            <pc:docMk/>
            <pc:sldMk cId="3549370354" sldId="261"/>
            <ac:spMk id="20" creationId="{258EBD17-AF60-4B7F-A0A0-6C5543BE67E4}"/>
          </ac:spMkLst>
        </pc:spChg>
        <pc:picChg chg="add mod ord">
          <ac:chgData name="Daniel García García" userId="e2e2fd8276b11580" providerId="LiveId" clId="{9C2EED15-3A7F-44C6-BA01-B3AD6B24EAF5}" dt="2020-10-15T10:00:11.350" v="2245" actId="22"/>
          <ac:picMkLst>
            <pc:docMk/>
            <pc:sldMk cId="3549370354" sldId="261"/>
            <ac:picMk id="5" creationId="{1CC7DC4A-7372-440C-9BE7-BABC900F03BB}"/>
          </ac:picMkLst>
        </pc:picChg>
        <pc:cxnChg chg="add">
          <ac:chgData name="Daniel García García" userId="e2e2fd8276b11580" providerId="LiveId" clId="{9C2EED15-3A7F-44C6-BA01-B3AD6B24EAF5}" dt="2020-10-15T10:00:28.543" v="2246" actId="11529"/>
          <ac:cxnSpMkLst>
            <pc:docMk/>
            <pc:sldMk cId="3549370354" sldId="261"/>
            <ac:cxnSpMk id="7" creationId="{BD185959-48FF-4B04-B97A-58180FDB14DF}"/>
          </ac:cxnSpMkLst>
        </pc:cxnChg>
        <pc:cxnChg chg="add del mod">
          <ac:chgData name="Daniel García García" userId="e2e2fd8276b11580" providerId="LiveId" clId="{9C2EED15-3A7F-44C6-BA01-B3AD6B24EAF5}" dt="2020-10-15T10:01:19.849" v="2271" actId="478"/>
          <ac:cxnSpMkLst>
            <pc:docMk/>
            <pc:sldMk cId="3549370354" sldId="261"/>
            <ac:cxnSpMk id="10" creationId="{A901B4FD-1A8D-4CC5-ABEA-7C99C8BED751}"/>
          </ac:cxnSpMkLst>
        </pc:cxnChg>
        <pc:cxnChg chg="add mod">
          <ac:chgData name="Daniel García García" userId="e2e2fd8276b11580" providerId="LiveId" clId="{9C2EED15-3A7F-44C6-BA01-B3AD6B24EAF5}" dt="2020-10-15T10:01:31.356" v="2275" actId="1076"/>
          <ac:cxnSpMkLst>
            <pc:docMk/>
            <pc:sldMk cId="3549370354" sldId="261"/>
            <ac:cxnSpMk id="17" creationId="{F51C0EB2-0802-42BB-8306-CDDBB9158610}"/>
          </ac:cxnSpMkLst>
        </pc:cxnChg>
      </pc:sldChg>
      <pc:sldChg chg="addSp delSp modSp new mod">
        <pc:chgData name="Daniel García García" userId="e2e2fd8276b11580" providerId="LiveId" clId="{9C2EED15-3A7F-44C6-BA01-B3AD6B24EAF5}" dt="2020-10-15T10:24:36.817" v="2884" actId="5793"/>
        <pc:sldMkLst>
          <pc:docMk/>
          <pc:sldMk cId="710665513" sldId="262"/>
        </pc:sldMkLst>
        <pc:spChg chg="mod">
          <ac:chgData name="Daniel García García" userId="e2e2fd8276b11580" providerId="LiveId" clId="{9C2EED15-3A7F-44C6-BA01-B3AD6B24EAF5}" dt="2020-10-15T10:04:47.012" v="2334" actId="122"/>
          <ac:spMkLst>
            <pc:docMk/>
            <pc:sldMk cId="710665513" sldId="262"/>
            <ac:spMk id="2" creationId="{07D866D3-6632-4D01-BC94-E32E4D8AE646}"/>
          </ac:spMkLst>
        </pc:spChg>
        <pc:spChg chg="del">
          <ac:chgData name="Daniel García García" userId="e2e2fd8276b11580" providerId="LiveId" clId="{9C2EED15-3A7F-44C6-BA01-B3AD6B24EAF5}" dt="2020-10-15T10:04:58.967" v="2335" actId="931"/>
          <ac:spMkLst>
            <pc:docMk/>
            <pc:sldMk cId="710665513" sldId="262"/>
            <ac:spMk id="3" creationId="{501531D0-8AA8-4224-9115-875ED81DF44C}"/>
          </ac:spMkLst>
        </pc:spChg>
        <pc:spChg chg="add del mod">
          <ac:chgData name="Daniel García García" userId="e2e2fd8276b11580" providerId="LiveId" clId="{9C2EED15-3A7F-44C6-BA01-B3AD6B24EAF5}" dt="2020-10-15T10:05:14.878" v="2341" actId="931"/>
          <ac:spMkLst>
            <pc:docMk/>
            <pc:sldMk cId="710665513" sldId="262"/>
            <ac:spMk id="9" creationId="{F7AFB563-8F84-4754-8EC9-FCD4E5DFF61C}"/>
          </ac:spMkLst>
        </pc:spChg>
        <pc:spChg chg="add mod">
          <ac:chgData name="Daniel García García" userId="e2e2fd8276b11580" providerId="LiveId" clId="{9C2EED15-3A7F-44C6-BA01-B3AD6B24EAF5}" dt="2020-10-15T10:24:36.817" v="2884" actId="5793"/>
          <ac:spMkLst>
            <pc:docMk/>
            <pc:sldMk cId="710665513" sldId="262"/>
            <ac:spMk id="16" creationId="{D3A54F09-7659-46C4-8A2F-02F7A825507F}"/>
          </ac:spMkLst>
        </pc:spChg>
        <pc:picChg chg="add del mod">
          <ac:chgData name="Daniel García García" userId="e2e2fd8276b11580" providerId="LiveId" clId="{9C2EED15-3A7F-44C6-BA01-B3AD6B24EAF5}" dt="2020-10-15T10:05:06.940" v="2340" actId="478"/>
          <ac:picMkLst>
            <pc:docMk/>
            <pc:sldMk cId="710665513" sldId="262"/>
            <ac:picMk id="5" creationId="{22DE4AF3-F82D-4E09-B2BE-A2BDF1F44AC8}"/>
          </ac:picMkLst>
        </pc:picChg>
        <pc:picChg chg="add del mod">
          <ac:chgData name="Daniel García García" userId="e2e2fd8276b11580" providerId="LiveId" clId="{9C2EED15-3A7F-44C6-BA01-B3AD6B24EAF5}" dt="2020-10-15T10:05:06.940" v="2340" actId="478"/>
          <ac:picMkLst>
            <pc:docMk/>
            <pc:sldMk cId="710665513" sldId="262"/>
            <ac:picMk id="7" creationId="{C545D243-B06B-40BF-A339-A0F80329BFAA}"/>
          </ac:picMkLst>
        </pc:picChg>
        <pc:picChg chg="add mod">
          <ac:chgData name="Daniel García García" userId="e2e2fd8276b11580" providerId="LiveId" clId="{9C2EED15-3A7F-44C6-BA01-B3AD6B24EAF5}" dt="2020-10-15T10:05:30.599" v="2345" actId="1076"/>
          <ac:picMkLst>
            <pc:docMk/>
            <pc:sldMk cId="710665513" sldId="262"/>
            <ac:picMk id="11" creationId="{D018992B-1DDF-4499-8EB2-EDEF925BA68C}"/>
          </ac:picMkLst>
        </pc:picChg>
        <pc:picChg chg="add mod">
          <ac:chgData name="Daniel García García" userId="e2e2fd8276b11580" providerId="LiveId" clId="{9C2EED15-3A7F-44C6-BA01-B3AD6B24EAF5}" dt="2020-10-15T10:05:27.521" v="2344" actId="1076"/>
          <ac:picMkLst>
            <pc:docMk/>
            <pc:sldMk cId="710665513" sldId="262"/>
            <ac:picMk id="13" creationId="{DD1D2970-F4C0-4994-A81F-4B0AB611497A}"/>
          </ac:picMkLst>
        </pc:picChg>
        <pc:picChg chg="add mod">
          <ac:chgData name="Daniel García García" userId="e2e2fd8276b11580" providerId="LiveId" clId="{9C2EED15-3A7F-44C6-BA01-B3AD6B24EAF5}" dt="2020-10-15T10:06:07.291" v="2349" actId="1076"/>
          <ac:picMkLst>
            <pc:docMk/>
            <pc:sldMk cId="710665513" sldId="262"/>
            <ac:picMk id="15" creationId="{6B07486C-1C83-44F0-A1FF-EA2CE0A1B9C7}"/>
          </ac:picMkLst>
        </pc:picChg>
      </pc:sldChg>
      <pc:sldChg chg="addSp delSp modSp new mod">
        <pc:chgData name="Daniel García García" userId="e2e2fd8276b11580" providerId="LiveId" clId="{9C2EED15-3A7F-44C6-BA01-B3AD6B24EAF5}" dt="2020-10-15T10:13:51.369" v="2472" actId="1076"/>
        <pc:sldMkLst>
          <pc:docMk/>
          <pc:sldMk cId="1621603662" sldId="263"/>
        </pc:sldMkLst>
        <pc:spChg chg="del">
          <ac:chgData name="Daniel García García" userId="e2e2fd8276b11580" providerId="LiveId" clId="{9C2EED15-3A7F-44C6-BA01-B3AD6B24EAF5}" dt="2020-10-15T10:10:00.848" v="2361" actId="478"/>
          <ac:spMkLst>
            <pc:docMk/>
            <pc:sldMk cId="1621603662" sldId="263"/>
            <ac:spMk id="2" creationId="{68ED9498-BA16-4C56-972F-155DDCE23774}"/>
          </ac:spMkLst>
        </pc:spChg>
        <pc:spChg chg="del mod">
          <ac:chgData name="Daniel García García" userId="e2e2fd8276b11580" providerId="LiveId" clId="{9C2EED15-3A7F-44C6-BA01-B3AD6B24EAF5}" dt="2020-10-15T10:10:11.777" v="2364"/>
          <ac:spMkLst>
            <pc:docMk/>
            <pc:sldMk cId="1621603662" sldId="263"/>
            <ac:spMk id="3" creationId="{C3C53B4C-6CE4-4E59-AA03-2B33157F9D91}"/>
          </ac:spMkLst>
        </pc:spChg>
        <pc:spChg chg="add del mod">
          <ac:chgData name="Daniel García García" userId="e2e2fd8276b11580" providerId="LiveId" clId="{9C2EED15-3A7F-44C6-BA01-B3AD6B24EAF5}" dt="2020-10-15T10:11:21.760" v="2393" actId="931"/>
          <ac:spMkLst>
            <pc:docMk/>
            <pc:sldMk cId="1621603662" sldId="263"/>
            <ac:spMk id="7" creationId="{F3AC0F7D-9023-4CA4-86C9-2BA494772F08}"/>
          </ac:spMkLst>
        </pc:spChg>
        <pc:spChg chg="add mod">
          <ac:chgData name="Daniel García García" userId="e2e2fd8276b11580" providerId="LiveId" clId="{9C2EED15-3A7F-44C6-BA01-B3AD6B24EAF5}" dt="2020-10-15T10:13:51.369" v="2472" actId="1076"/>
          <ac:spMkLst>
            <pc:docMk/>
            <pc:sldMk cId="1621603662" sldId="263"/>
            <ac:spMk id="10" creationId="{2A1FB153-FDDA-4060-A06A-3103D05B589E}"/>
          </ac:spMkLst>
        </pc:spChg>
        <pc:spChg chg="add del mod">
          <ac:chgData name="Daniel García García" userId="e2e2fd8276b11580" providerId="LiveId" clId="{9C2EED15-3A7F-44C6-BA01-B3AD6B24EAF5}" dt="2020-10-15T10:13:33.497" v="2469"/>
          <ac:spMkLst>
            <pc:docMk/>
            <pc:sldMk cId="1621603662" sldId="263"/>
            <ac:spMk id="12" creationId="{74E28EA1-6E7E-4D77-92C8-A49E0E958D6F}"/>
          </ac:spMkLst>
        </pc:spChg>
        <pc:picChg chg="add del mod">
          <ac:chgData name="Daniel García García" userId="e2e2fd8276b11580" providerId="LiveId" clId="{9C2EED15-3A7F-44C6-BA01-B3AD6B24EAF5}" dt="2020-10-15T10:11:10.132" v="2389" actId="478"/>
          <ac:picMkLst>
            <pc:docMk/>
            <pc:sldMk cId="1621603662" sldId="263"/>
            <ac:picMk id="5" creationId="{C0E56450-CB6B-466D-9CEC-4C39E8B34E67}"/>
          </ac:picMkLst>
        </pc:picChg>
        <pc:picChg chg="add del mod">
          <ac:chgData name="Daniel García García" userId="e2e2fd8276b11580" providerId="LiveId" clId="{9C2EED15-3A7F-44C6-BA01-B3AD6B24EAF5}" dt="2020-10-15T10:13:19.906" v="2467" actId="478"/>
          <ac:picMkLst>
            <pc:docMk/>
            <pc:sldMk cId="1621603662" sldId="263"/>
            <ac:picMk id="9" creationId="{4BFBFF18-BADF-4B1C-ADF8-D7AC8D6CA093}"/>
          </ac:picMkLst>
        </pc:picChg>
        <pc:picChg chg="add mod">
          <ac:chgData name="Daniel García García" userId="e2e2fd8276b11580" providerId="LiveId" clId="{9C2EED15-3A7F-44C6-BA01-B3AD6B24EAF5}" dt="2020-10-15T10:13:39.143" v="2471" actId="14100"/>
          <ac:picMkLst>
            <pc:docMk/>
            <pc:sldMk cId="1621603662" sldId="263"/>
            <ac:picMk id="14" creationId="{557DB67B-502A-4206-BAFF-F81B83C339CC}"/>
          </ac:picMkLst>
        </pc:picChg>
      </pc:sldChg>
      <pc:sldChg chg="addSp delSp modSp new mod">
        <pc:chgData name="Daniel García García" userId="e2e2fd8276b11580" providerId="LiveId" clId="{9C2EED15-3A7F-44C6-BA01-B3AD6B24EAF5}" dt="2020-10-15T10:15:17.609" v="2573" actId="255"/>
        <pc:sldMkLst>
          <pc:docMk/>
          <pc:sldMk cId="2580625143" sldId="264"/>
        </pc:sldMkLst>
        <pc:spChg chg="mod">
          <ac:chgData name="Daniel García García" userId="e2e2fd8276b11580" providerId="LiveId" clId="{9C2EED15-3A7F-44C6-BA01-B3AD6B24EAF5}" dt="2020-10-15T10:15:17.609" v="2573" actId="255"/>
          <ac:spMkLst>
            <pc:docMk/>
            <pc:sldMk cId="2580625143" sldId="264"/>
            <ac:spMk id="2" creationId="{B0690FF8-79FC-4A24-8D7D-E8D8A73372CE}"/>
          </ac:spMkLst>
        </pc:spChg>
        <pc:spChg chg="del">
          <ac:chgData name="Daniel García García" userId="e2e2fd8276b11580" providerId="LiveId" clId="{9C2EED15-3A7F-44C6-BA01-B3AD6B24EAF5}" dt="2020-10-15T10:14:24.840" v="2473"/>
          <ac:spMkLst>
            <pc:docMk/>
            <pc:sldMk cId="2580625143" sldId="264"/>
            <ac:spMk id="3" creationId="{01B65C61-79AF-4B8E-88D9-98CD15934862}"/>
          </ac:spMkLst>
        </pc:spChg>
        <pc:picChg chg="add mod">
          <ac:chgData name="Daniel García García" userId="e2e2fd8276b11580" providerId="LiveId" clId="{9C2EED15-3A7F-44C6-BA01-B3AD6B24EAF5}" dt="2020-10-15T10:15:10.008" v="2571" actId="14100"/>
          <ac:picMkLst>
            <pc:docMk/>
            <pc:sldMk cId="2580625143" sldId="264"/>
            <ac:picMk id="5" creationId="{E0515541-AF01-4D86-AE2D-7FDBEA354BFE}"/>
          </ac:picMkLst>
        </pc:picChg>
      </pc:sldChg>
      <pc:sldChg chg="addSp modSp new mod">
        <pc:chgData name="Daniel García García" userId="e2e2fd8276b11580" providerId="LiveId" clId="{9C2EED15-3A7F-44C6-BA01-B3AD6B24EAF5}" dt="2020-10-15T10:43:07.918" v="3012" actId="1076"/>
        <pc:sldMkLst>
          <pc:docMk/>
          <pc:sldMk cId="2637776062" sldId="265"/>
        </pc:sldMkLst>
        <pc:spChg chg="mod">
          <ac:chgData name="Daniel García García" userId="e2e2fd8276b11580" providerId="LiveId" clId="{9C2EED15-3A7F-44C6-BA01-B3AD6B24EAF5}" dt="2020-10-15T10:17:40.497" v="2631" actId="14100"/>
          <ac:spMkLst>
            <pc:docMk/>
            <pc:sldMk cId="2637776062" sldId="265"/>
            <ac:spMk id="2" creationId="{1B9B877E-7FB6-4992-B60E-4B6AFFC88445}"/>
          </ac:spMkLst>
        </pc:spChg>
        <pc:spChg chg="mod">
          <ac:chgData name="Daniel García García" userId="e2e2fd8276b11580" providerId="LiveId" clId="{9C2EED15-3A7F-44C6-BA01-B3AD6B24EAF5}" dt="2020-10-15T10:25:28.381" v="2911" actId="20577"/>
          <ac:spMkLst>
            <pc:docMk/>
            <pc:sldMk cId="2637776062" sldId="265"/>
            <ac:spMk id="3" creationId="{9F876AA4-B5D2-47A6-BC74-50A5E9F4B202}"/>
          </ac:spMkLst>
        </pc:spChg>
        <pc:spChg chg="add mod">
          <ac:chgData name="Daniel García García" userId="e2e2fd8276b11580" providerId="LiveId" clId="{9C2EED15-3A7F-44C6-BA01-B3AD6B24EAF5}" dt="2020-10-15T10:43:07.918" v="3012" actId="1076"/>
          <ac:spMkLst>
            <pc:docMk/>
            <pc:sldMk cId="2637776062" sldId="265"/>
            <ac:spMk id="6" creationId="{2F07F5DF-6816-4373-BE46-8E4E94CB1919}"/>
          </ac:spMkLst>
        </pc:spChg>
        <pc:picChg chg="add mod">
          <ac:chgData name="Daniel García García" userId="e2e2fd8276b11580" providerId="LiveId" clId="{9C2EED15-3A7F-44C6-BA01-B3AD6B24EAF5}" dt="2020-10-15T10:27:18.099" v="2916" actId="1076"/>
          <ac:picMkLst>
            <pc:docMk/>
            <pc:sldMk cId="2637776062" sldId="265"/>
            <ac:picMk id="5" creationId="{47E321D2-FBC5-4B07-9F14-283834A4831F}"/>
          </ac:picMkLst>
        </pc:picChg>
      </pc:sldChg>
      <pc:sldChg chg="addSp delSp modSp new mod">
        <pc:chgData name="Daniel García García" userId="e2e2fd8276b11580" providerId="LiveId" clId="{9C2EED15-3A7F-44C6-BA01-B3AD6B24EAF5}" dt="2020-10-15T10:47:25.525" v="3268"/>
        <pc:sldMkLst>
          <pc:docMk/>
          <pc:sldMk cId="3180487302" sldId="266"/>
        </pc:sldMkLst>
        <pc:spChg chg="mod">
          <ac:chgData name="Daniel García García" userId="e2e2fd8276b11580" providerId="LiveId" clId="{9C2EED15-3A7F-44C6-BA01-B3AD6B24EAF5}" dt="2020-10-15T10:44:00.325" v="3110" actId="27636"/>
          <ac:spMkLst>
            <pc:docMk/>
            <pc:sldMk cId="3180487302" sldId="266"/>
            <ac:spMk id="2" creationId="{A23B0BDD-FE6A-4E56-8C23-F6E9B2645AA5}"/>
          </ac:spMkLst>
        </pc:spChg>
        <pc:spChg chg="del">
          <ac:chgData name="Daniel García García" userId="e2e2fd8276b11580" providerId="LiveId" clId="{9C2EED15-3A7F-44C6-BA01-B3AD6B24EAF5}" dt="2020-10-15T10:44:32.029" v="3111"/>
          <ac:spMkLst>
            <pc:docMk/>
            <pc:sldMk cId="3180487302" sldId="266"/>
            <ac:spMk id="3" creationId="{2389D046-1CED-45FE-91CF-7B270608D55E}"/>
          </ac:spMkLst>
        </pc:spChg>
        <pc:spChg chg="add del mod">
          <ac:chgData name="Daniel García García" userId="e2e2fd8276b11580" providerId="LiveId" clId="{9C2EED15-3A7F-44C6-BA01-B3AD6B24EAF5}" dt="2020-10-15T10:44:52.267" v="3115"/>
          <ac:spMkLst>
            <pc:docMk/>
            <pc:sldMk cId="3180487302" sldId="266"/>
            <ac:spMk id="6" creationId="{563380DA-58EC-4280-B449-6BA7120FA78B}"/>
          </ac:spMkLst>
        </pc:spChg>
        <pc:spChg chg="add mod">
          <ac:chgData name="Daniel García García" userId="e2e2fd8276b11580" providerId="LiveId" clId="{9C2EED15-3A7F-44C6-BA01-B3AD6B24EAF5}" dt="2020-10-15T10:46:42.011" v="3254" actId="20577"/>
          <ac:spMkLst>
            <pc:docMk/>
            <pc:sldMk cId="3180487302" sldId="266"/>
            <ac:spMk id="8" creationId="{28D0FA59-B4CA-4AE9-8879-2AACA7C9FDCC}"/>
          </ac:spMkLst>
        </pc:spChg>
        <pc:spChg chg="add mod">
          <ac:chgData name="Daniel García García" userId="e2e2fd8276b11580" providerId="LiveId" clId="{9C2EED15-3A7F-44C6-BA01-B3AD6B24EAF5}" dt="2020-10-15T10:47:05.428" v="3266" actId="1076"/>
          <ac:spMkLst>
            <pc:docMk/>
            <pc:sldMk cId="3180487302" sldId="266"/>
            <ac:spMk id="9" creationId="{DAF01BC8-3A37-432A-BE9B-3F47711BF785}"/>
          </ac:spMkLst>
        </pc:spChg>
        <pc:graphicFrameChg chg="add del mod">
          <ac:chgData name="Daniel García García" userId="e2e2fd8276b11580" providerId="LiveId" clId="{9C2EED15-3A7F-44C6-BA01-B3AD6B24EAF5}" dt="2020-10-15T10:44:41.111" v="3114" actId="478"/>
          <ac:graphicFrameMkLst>
            <pc:docMk/>
            <pc:sldMk cId="3180487302" sldId="266"/>
            <ac:graphicFrameMk id="4" creationId="{BED4E969-5CEC-4E87-81DF-EF1362EB69AA}"/>
          </ac:graphicFrameMkLst>
        </pc:graphicFrameChg>
        <pc:graphicFrameChg chg="add mod">
          <ac:chgData name="Daniel García García" userId="e2e2fd8276b11580" providerId="LiveId" clId="{9C2EED15-3A7F-44C6-BA01-B3AD6B24EAF5}" dt="2020-10-15T10:47:25.525" v="3268"/>
          <ac:graphicFrameMkLst>
            <pc:docMk/>
            <pc:sldMk cId="3180487302" sldId="266"/>
            <ac:graphicFrameMk id="7" creationId="{B8D631F8-44F9-4506-A49E-30079CFA7672}"/>
          </ac:graphicFrameMkLst>
        </pc:graphicFrameChg>
      </pc:sldChg>
      <pc:sldChg chg="addSp delSp modSp new mod">
        <pc:chgData name="Daniel García García" userId="e2e2fd8276b11580" providerId="LiveId" clId="{9C2EED15-3A7F-44C6-BA01-B3AD6B24EAF5}" dt="2020-10-15T10:58:43.939" v="3562" actId="313"/>
        <pc:sldMkLst>
          <pc:docMk/>
          <pc:sldMk cId="3583983426" sldId="267"/>
        </pc:sldMkLst>
        <pc:spChg chg="mod">
          <ac:chgData name="Daniel García García" userId="e2e2fd8276b11580" providerId="LiveId" clId="{9C2EED15-3A7F-44C6-BA01-B3AD6B24EAF5}" dt="2020-10-15T10:58:43.939" v="3562" actId="313"/>
          <ac:spMkLst>
            <pc:docMk/>
            <pc:sldMk cId="3583983426" sldId="267"/>
            <ac:spMk id="2" creationId="{D04C60B3-630F-4F41-BBEB-5584C257E933}"/>
          </ac:spMkLst>
        </pc:spChg>
        <pc:spChg chg="del">
          <ac:chgData name="Daniel García García" userId="e2e2fd8276b11580" providerId="LiveId" clId="{9C2EED15-3A7F-44C6-BA01-B3AD6B24EAF5}" dt="2020-10-15T10:56:19.019" v="3549"/>
          <ac:spMkLst>
            <pc:docMk/>
            <pc:sldMk cId="3583983426" sldId="267"/>
            <ac:spMk id="3" creationId="{7BA84930-F92A-48C2-9080-F517E5592A5E}"/>
          </ac:spMkLst>
        </pc:spChg>
        <pc:spChg chg="add mod">
          <ac:chgData name="Daniel García García" userId="e2e2fd8276b11580" providerId="LiveId" clId="{9C2EED15-3A7F-44C6-BA01-B3AD6B24EAF5}" dt="2020-10-15T10:58:02.368" v="3560" actId="20577"/>
          <ac:spMkLst>
            <pc:docMk/>
            <pc:sldMk cId="3583983426" sldId="267"/>
            <ac:spMk id="5" creationId="{4E7CA61D-8E5A-45E9-A756-AD3F3EADF74A}"/>
          </ac:spMkLst>
        </pc:spChg>
        <pc:graphicFrameChg chg="add mod">
          <ac:chgData name="Daniel García García" userId="e2e2fd8276b11580" providerId="LiveId" clId="{9C2EED15-3A7F-44C6-BA01-B3AD6B24EAF5}" dt="2020-10-15T10:56:21.924" v="3550"/>
          <ac:graphicFrameMkLst>
            <pc:docMk/>
            <pc:sldMk cId="3583983426" sldId="267"/>
            <ac:graphicFrameMk id="4" creationId="{B60ECF43-0320-4925-87F6-E26383AF90AB}"/>
          </ac:graphicFrameMkLst>
        </pc:graphicFrameChg>
      </pc:sldChg>
      <pc:sldChg chg="addSp delSp modSp new mod">
        <pc:chgData name="Daniel García García" userId="e2e2fd8276b11580" providerId="LiveId" clId="{9C2EED15-3A7F-44C6-BA01-B3AD6B24EAF5}" dt="2020-10-15T11:09:02.462" v="4135" actId="1076"/>
        <pc:sldMkLst>
          <pc:docMk/>
          <pc:sldMk cId="3322634279" sldId="268"/>
        </pc:sldMkLst>
        <pc:spChg chg="del mod">
          <ac:chgData name="Daniel García García" userId="e2e2fd8276b11580" providerId="LiveId" clId="{9C2EED15-3A7F-44C6-BA01-B3AD6B24EAF5}" dt="2020-10-15T10:59:05.197" v="3581" actId="478"/>
          <ac:spMkLst>
            <pc:docMk/>
            <pc:sldMk cId="3322634279" sldId="268"/>
            <ac:spMk id="2" creationId="{296F572F-CB51-44F6-9686-F9EC7A52A7F4}"/>
          </ac:spMkLst>
        </pc:spChg>
        <pc:spChg chg="mod">
          <ac:chgData name="Daniel García García" userId="e2e2fd8276b11580" providerId="LiveId" clId="{9C2EED15-3A7F-44C6-BA01-B3AD6B24EAF5}" dt="2020-10-15T11:08:55.708" v="4134" actId="6549"/>
          <ac:spMkLst>
            <pc:docMk/>
            <pc:sldMk cId="3322634279" sldId="268"/>
            <ac:spMk id="3" creationId="{742BC583-F10D-4088-8896-FA249EAA14A9}"/>
          </ac:spMkLst>
        </pc:spChg>
        <pc:spChg chg="add del mod">
          <ac:chgData name="Daniel García García" userId="e2e2fd8276b11580" providerId="LiveId" clId="{9C2EED15-3A7F-44C6-BA01-B3AD6B24EAF5}" dt="2020-10-15T10:59:06.656" v="3582" actId="478"/>
          <ac:spMkLst>
            <pc:docMk/>
            <pc:sldMk cId="3322634279" sldId="268"/>
            <ac:spMk id="5" creationId="{B236A522-7F52-4A6C-A0E9-22DD3F2F2A06}"/>
          </ac:spMkLst>
        </pc:spChg>
        <pc:spChg chg="add mod">
          <ac:chgData name="Daniel García García" userId="e2e2fd8276b11580" providerId="LiveId" clId="{9C2EED15-3A7F-44C6-BA01-B3AD6B24EAF5}" dt="2020-10-15T11:06:36.915" v="4036" actId="20577"/>
          <ac:spMkLst>
            <pc:docMk/>
            <pc:sldMk cId="3322634279" sldId="268"/>
            <ac:spMk id="6" creationId="{7AC99705-C622-440D-A474-10B965CA237F}"/>
          </ac:spMkLst>
        </pc:spChg>
        <pc:spChg chg="add mod">
          <ac:chgData name="Daniel García García" userId="e2e2fd8276b11580" providerId="LiveId" clId="{9C2EED15-3A7F-44C6-BA01-B3AD6B24EAF5}" dt="2020-10-15T11:09:02.462" v="4135" actId="1076"/>
          <ac:spMkLst>
            <pc:docMk/>
            <pc:sldMk cId="3322634279" sldId="268"/>
            <ac:spMk id="9" creationId="{D49015A0-CE92-49CC-BC2D-C5E0FE7EF7CB}"/>
          </ac:spMkLst>
        </pc:spChg>
        <pc:picChg chg="add mod">
          <ac:chgData name="Daniel García García" userId="e2e2fd8276b11580" providerId="LiveId" clId="{9C2EED15-3A7F-44C6-BA01-B3AD6B24EAF5}" dt="2020-10-15T11:08:41.023" v="4126" actId="1076"/>
          <ac:picMkLst>
            <pc:docMk/>
            <pc:sldMk cId="3322634279" sldId="268"/>
            <ac:picMk id="8" creationId="{A12737DF-21C7-409E-B375-7F03E7A86CC3}"/>
          </ac:picMkLst>
        </pc:picChg>
      </pc:sldChg>
      <pc:sldChg chg="addSp delSp modSp new mod">
        <pc:chgData name="Daniel García García" userId="e2e2fd8276b11580" providerId="LiveId" clId="{9C2EED15-3A7F-44C6-BA01-B3AD6B24EAF5}" dt="2020-10-15T11:17:45.420" v="4298" actId="313"/>
        <pc:sldMkLst>
          <pc:docMk/>
          <pc:sldMk cId="2101667133" sldId="269"/>
        </pc:sldMkLst>
        <pc:spChg chg="del">
          <ac:chgData name="Daniel García García" userId="e2e2fd8276b11580" providerId="LiveId" clId="{9C2EED15-3A7F-44C6-BA01-B3AD6B24EAF5}" dt="2020-10-15T10:08:40.287" v="2357" actId="478"/>
          <ac:spMkLst>
            <pc:docMk/>
            <pc:sldMk cId="2101667133" sldId="269"/>
            <ac:spMk id="2" creationId="{52BE8A4D-842C-4027-B739-B536750E2ADA}"/>
          </ac:spMkLst>
        </pc:spChg>
        <pc:spChg chg="mod">
          <ac:chgData name="Daniel García García" userId="e2e2fd8276b11580" providerId="LiveId" clId="{9C2EED15-3A7F-44C6-BA01-B3AD6B24EAF5}" dt="2020-10-15T11:17:45.420" v="4298" actId="313"/>
          <ac:spMkLst>
            <pc:docMk/>
            <pc:sldMk cId="2101667133" sldId="269"/>
            <ac:spMk id="3" creationId="{388D46C4-5960-4E22-9976-EBD8A50112E6}"/>
          </ac:spMkLst>
        </pc:spChg>
        <pc:picChg chg="add mod">
          <ac:chgData name="Daniel García García" userId="e2e2fd8276b11580" providerId="LiveId" clId="{9C2EED15-3A7F-44C6-BA01-B3AD6B24EAF5}" dt="2020-10-15T11:16:15.228" v="4285" actId="1076"/>
          <ac:picMkLst>
            <pc:docMk/>
            <pc:sldMk cId="2101667133" sldId="269"/>
            <ac:picMk id="5" creationId="{60A82BB3-1FFD-4CF2-868E-0F9E91FE5BBD}"/>
          </ac:picMkLst>
        </pc:picChg>
        <pc:picChg chg="add mod">
          <ac:chgData name="Daniel García García" userId="e2e2fd8276b11580" providerId="LiveId" clId="{9C2EED15-3A7F-44C6-BA01-B3AD6B24EAF5}" dt="2020-10-15T11:16:37.146" v="4290" actId="14100"/>
          <ac:picMkLst>
            <pc:docMk/>
            <pc:sldMk cId="2101667133" sldId="269"/>
            <ac:picMk id="7" creationId="{62B28F0A-708D-493F-97BA-79BC1E171E70}"/>
          </ac:picMkLst>
        </pc:picChg>
        <pc:picChg chg="add mod">
          <ac:chgData name="Daniel García García" userId="e2e2fd8276b11580" providerId="LiveId" clId="{9C2EED15-3A7F-44C6-BA01-B3AD6B24EAF5}" dt="2020-10-15T11:17:44.012" v="4297" actId="1076"/>
          <ac:picMkLst>
            <pc:docMk/>
            <pc:sldMk cId="2101667133" sldId="269"/>
            <ac:picMk id="9" creationId="{89E391A7-0124-4AA3-A015-0D057487B0A8}"/>
          </ac:picMkLst>
        </pc:picChg>
      </pc:sldChg>
      <pc:sldChg chg="addSp delSp modSp new mod">
        <pc:chgData name="Daniel García García" userId="e2e2fd8276b11580" providerId="LiveId" clId="{9C2EED15-3A7F-44C6-BA01-B3AD6B24EAF5}" dt="2020-10-15T11:36:01.580" v="4694" actId="20577"/>
        <pc:sldMkLst>
          <pc:docMk/>
          <pc:sldMk cId="432553026" sldId="270"/>
        </pc:sldMkLst>
        <pc:spChg chg="mod">
          <ac:chgData name="Daniel García García" userId="e2e2fd8276b11580" providerId="LiveId" clId="{9C2EED15-3A7F-44C6-BA01-B3AD6B24EAF5}" dt="2020-10-15T11:22:22.045" v="4370" actId="20577"/>
          <ac:spMkLst>
            <pc:docMk/>
            <pc:sldMk cId="432553026" sldId="270"/>
            <ac:spMk id="2" creationId="{8EC52930-4356-4584-8AC9-277E7DBD1787}"/>
          </ac:spMkLst>
        </pc:spChg>
        <pc:spChg chg="del">
          <ac:chgData name="Daniel García García" userId="e2e2fd8276b11580" providerId="LiveId" clId="{9C2EED15-3A7F-44C6-BA01-B3AD6B24EAF5}" dt="2020-10-15T11:22:53.806" v="4371"/>
          <ac:spMkLst>
            <pc:docMk/>
            <pc:sldMk cId="432553026" sldId="270"/>
            <ac:spMk id="3" creationId="{7F575AFF-ECD3-4DA5-B2C6-F69FC693557C}"/>
          </ac:spMkLst>
        </pc:spChg>
        <pc:spChg chg="add mod">
          <ac:chgData name="Daniel García García" userId="e2e2fd8276b11580" providerId="LiveId" clId="{9C2EED15-3A7F-44C6-BA01-B3AD6B24EAF5}" dt="2020-10-15T11:36:01.580" v="4694" actId="20577"/>
          <ac:spMkLst>
            <pc:docMk/>
            <pc:sldMk cId="432553026" sldId="270"/>
            <ac:spMk id="6" creationId="{D95B1925-4E44-4ACF-816B-8C4A76E74282}"/>
          </ac:spMkLst>
        </pc:spChg>
        <pc:picChg chg="add mod">
          <ac:chgData name="Daniel García García" userId="e2e2fd8276b11580" providerId="LiveId" clId="{9C2EED15-3A7F-44C6-BA01-B3AD6B24EAF5}" dt="2020-10-15T11:32:34.012" v="4372" actId="1076"/>
          <ac:picMkLst>
            <pc:docMk/>
            <pc:sldMk cId="432553026" sldId="270"/>
            <ac:picMk id="5" creationId="{E6E128AE-20C7-49CC-A728-923547CA09D7}"/>
          </ac:picMkLst>
        </pc:picChg>
      </pc:sldChg>
      <pc:sldChg chg="addSp delSp modSp new mod ord">
        <pc:chgData name="Daniel García García" userId="e2e2fd8276b11580" providerId="LiveId" clId="{9C2EED15-3A7F-44C6-BA01-B3AD6B24EAF5}" dt="2020-10-15T11:38:41.279" v="4999"/>
        <pc:sldMkLst>
          <pc:docMk/>
          <pc:sldMk cId="583091668" sldId="271"/>
        </pc:sldMkLst>
        <pc:spChg chg="mod">
          <ac:chgData name="Daniel García García" userId="e2e2fd8276b11580" providerId="LiveId" clId="{9C2EED15-3A7F-44C6-BA01-B3AD6B24EAF5}" dt="2020-10-15T11:36:51.403" v="4855" actId="20577"/>
          <ac:spMkLst>
            <pc:docMk/>
            <pc:sldMk cId="583091668" sldId="271"/>
            <ac:spMk id="2" creationId="{830CB9BB-B4E6-4212-A5F8-C9002D7CE6B6}"/>
          </ac:spMkLst>
        </pc:spChg>
        <pc:spChg chg="del">
          <ac:chgData name="Daniel García García" userId="e2e2fd8276b11580" providerId="LiveId" clId="{9C2EED15-3A7F-44C6-BA01-B3AD6B24EAF5}" dt="2020-10-15T11:37:16.466" v="4856" actId="931"/>
          <ac:spMkLst>
            <pc:docMk/>
            <pc:sldMk cId="583091668" sldId="271"/>
            <ac:spMk id="3" creationId="{119BFB18-E1C0-42F1-A425-DDD217230395}"/>
          </ac:spMkLst>
        </pc:spChg>
        <pc:spChg chg="add mod">
          <ac:chgData name="Daniel García García" userId="e2e2fd8276b11580" providerId="LiveId" clId="{9C2EED15-3A7F-44C6-BA01-B3AD6B24EAF5}" dt="2020-10-15T11:38:14.035" v="4991" actId="20577"/>
          <ac:spMkLst>
            <pc:docMk/>
            <pc:sldMk cId="583091668" sldId="271"/>
            <ac:spMk id="6" creationId="{763B8DB9-F9C1-4EF0-A4B3-BD6D48C06347}"/>
          </ac:spMkLst>
        </pc:spChg>
        <pc:picChg chg="add mod">
          <ac:chgData name="Daniel García García" userId="e2e2fd8276b11580" providerId="LiveId" clId="{9C2EED15-3A7F-44C6-BA01-B3AD6B24EAF5}" dt="2020-10-15T11:37:30.113" v="4859" actId="1076"/>
          <ac:picMkLst>
            <pc:docMk/>
            <pc:sldMk cId="583091668" sldId="271"/>
            <ac:picMk id="5" creationId="{6094C9DA-6689-4065-87B4-CB00DC1130B2}"/>
          </ac:picMkLst>
        </pc:picChg>
      </pc:sldChg>
      <pc:sldChg chg="addSp delSp modSp new mod">
        <pc:chgData name="Daniel García García" userId="e2e2fd8276b11580" providerId="LiveId" clId="{9C2EED15-3A7F-44C6-BA01-B3AD6B24EAF5}" dt="2020-10-15T11:44:17.411" v="5083" actId="122"/>
        <pc:sldMkLst>
          <pc:docMk/>
          <pc:sldMk cId="1127017365" sldId="272"/>
        </pc:sldMkLst>
        <pc:spChg chg="mod">
          <ac:chgData name="Daniel García García" userId="e2e2fd8276b11580" providerId="LiveId" clId="{9C2EED15-3A7F-44C6-BA01-B3AD6B24EAF5}" dt="2020-10-15T11:43:57.797" v="5071" actId="122"/>
          <ac:spMkLst>
            <pc:docMk/>
            <pc:sldMk cId="1127017365" sldId="272"/>
            <ac:spMk id="2" creationId="{67C3E206-4060-46F8-BFD6-549DF7C1FDF6}"/>
          </ac:spMkLst>
        </pc:spChg>
        <pc:spChg chg="del">
          <ac:chgData name="Daniel García García" userId="e2e2fd8276b11580" providerId="LiveId" clId="{9C2EED15-3A7F-44C6-BA01-B3AD6B24EAF5}" dt="2020-10-15T11:43:41.566" v="5070"/>
          <ac:spMkLst>
            <pc:docMk/>
            <pc:sldMk cId="1127017365" sldId="272"/>
            <ac:spMk id="3" creationId="{4B584F6B-FDA0-4EC2-92C8-87C3B586B544}"/>
          </ac:spMkLst>
        </pc:spChg>
        <pc:spChg chg="add mod">
          <ac:chgData name="Daniel García García" userId="e2e2fd8276b11580" providerId="LiveId" clId="{9C2EED15-3A7F-44C6-BA01-B3AD6B24EAF5}" dt="2020-10-15T11:44:17.411" v="5083" actId="122"/>
          <ac:spMkLst>
            <pc:docMk/>
            <pc:sldMk cId="1127017365" sldId="272"/>
            <ac:spMk id="6" creationId="{D9B3203D-B3BB-4DBE-9B6A-D5B563E94350}"/>
          </ac:spMkLst>
        </pc:spChg>
        <pc:picChg chg="add mod">
          <ac:chgData name="Daniel García García" userId="e2e2fd8276b11580" providerId="LiveId" clId="{9C2EED15-3A7F-44C6-BA01-B3AD6B24EAF5}" dt="2020-10-15T11:44:01.923" v="5072" actId="1076"/>
          <ac:picMkLst>
            <pc:docMk/>
            <pc:sldMk cId="1127017365" sldId="272"/>
            <ac:picMk id="5" creationId="{8C8F463E-32B0-427D-81F6-9F750CDEC3DB}"/>
          </ac:picMkLst>
        </pc:picChg>
      </pc:sldChg>
      <pc:sldChg chg="new">
        <pc:chgData name="Daniel García García" userId="e2e2fd8276b11580" providerId="LiveId" clId="{9C2EED15-3A7F-44C6-BA01-B3AD6B24EAF5}" dt="2020-10-15T11:21:54.981" v="4302" actId="680"/>
        <pc:sldMkLst>
          <pc:docMk/>
          <pc:sldMk cId="3705367332" sldId="273"/>
        </pc:sldMkLst>
      </pc:sldChg>
      <pc:sldChg chg="new">
        <pc:chgData name="Daniel García García" userId="e2e2fd8276b11580" providerId="LiveId" clId="{9C2EED15-3A7F-44C6-BA01-B3AD6B24EAF5}" dt="2020-10-15T11:21:55.158" v="4303" actId="680"/>
        <pc:sldMkLst>
          <pc:docMk/>
          <pc:sldMk cId="4233833934" sldId="274"/>
        </pc:sldMkLst>
      </pc:sldChg>
      <pc:sldChg chg="new">
        <pc:chgData name="Daniel García García" userId="e2e2fd8276b11580" providerId="LiveId" clId="{9C2EED15-3A7F-44C6-BA01-B3AD6B24EAF5}" dt="2020-10-15T11:21:55.327" v="4304" actId="680"/>
        <pc:sldMkLst>
          <pc:docMk/>
          <pc:sldMk cId="2988152786" sldId="275"/>
        </pc:sldMkLst>
      </pc:sldChg>
      <pc:sldChg chg="new">
        <pc:chgData name="Daniel García García" userId="e2e2fd8276b11580" providerId="LiveId" clId="{9C2EED15-3A7F-44C6-BA01-B3AD6B24EAF5}" dt="2020-10-15T11:21:55.821" v="4305" actId="680"/>
        <pc:sldMkLst>
          <pc:docMk/>
          <pc:sldMk cId="1201223073" sldId="276"/>
        </pc:sldMkLst>
      </pc:sldChg>
      <pc:sldChg chg="addSp delSp modSp new mod">
        <pc:chgData name="Daniel García García" userId="e2e2fd8276b11580" providerId="LiveId" clId="{9C2EED15-3A7F-44C6-BA01-B3AD6B24EAF5}" dt="2020-10-15T11:45:10.600" v="5098" actId="20577"/>
        <pc:sldMkLst>
          <pc:docMk/>
          <pc:sldMk cId="1304464619" sldId="277"/>
        </pc:sldMkLst>
        <pc:spChg chg="del">
          <ac:chgData name="Daniel García García" userId="e2e2fd8276b11580" providerId="LiveId" clId="{9C2EED15-3A7F-44C6-BA01-B3AD6B24EAF5}" dt="2020-10-15T11:44:50.700" v="5085"/>
          <ac:spMkLst>
            <pc:docMk/>
            <pc:sldMk cId="1304464619" sldId="277"/>
            <ac:spMk id="2" creationId="{689800EE-78A5-4D6A-BCCA-0398FD83D160}"/>
          </ac:spMkLst>
        </pc:spChg>
        <pc:spChg chg="del">
          <ac:chgData name="Daniel García García" userId="e2e2fd8276b11580" providerId="LiveId" clId="{9C2EED15-3A7F-44C6-BA01-B3AD6B24EAF5}" dt="2020-10-15T11:44:35.340" v="5084"/>
          <ac:spMkLst>
            <pc:docMk/>
            <pc:sldMk cId="1304464619" sldId="277"/>
            <ac:spMk id="3" creationId="{13B65C11-A14E-4021-A184-B7C5D6789A9D}"/>
          </ac:spMkLst>
        </pc:spChg>
        <pc:spChg chg="add mod">
          <ac:chgData name="Daniel García García" userId="e2e2fd8276b11580" providerId="LiveId" clId="{9C2EED15-3A7F-44C6-BA01-B3AD6B24EAF5}" dt="2020-10-15T11:44:57.055" v="5087" actId="1076"/>
          <ac:spMkLst>
            <pc:docMk/>
            <pc:sldMk cId="1304464619" sldId="277"/>
            <ac:spMk id="6" creationId="{FE1BDFD9-3CB7-4C81-9CA2-8FFFC2F67F87}"/>
          </ac:spMkLst>
        </pc:spChg>
        <pc:spChg chg="add mod">
          <ac:chgData name="Daniel García García" userId="e2e2fd8276b11580" providerId="LiveId" clId="{9C2EED15-3A7F-44C6-BA01-B3AD6B24EAF5}" dt="2020-10-15T11:44:57.908" v="5088"/>
          <ac:spMkLst>
            <pc:docMk/>
            <pc:sldMk cId="1304464619" sldId="277"/>
            <ac:spMk id="7" creationId="{E06C9242-167C-4173-9509-11FB69CBAFCB}"/>
          </ac:spMkLst>
        </pc:spChg>
        <pc:spChg chg="add mod">
          <ac:chgData name="Daniel García García" userId="e2e2fd8276b11580" providerId="LiveId" clId="{9C2EED15-3A7F-44C6-BA01-B3AD6B24EAF5}" dt="2020-10-15T11:45:10.600" v="5098" actId="20577"/>
          <ac:spMkLst>
            <pc:docMk/>
            <pc:sldMk cId="1304464619" sldId="277"/>
            <ac:spMk id="9" creationId="{3C782D2A-8465-4168-8F75-CEE1FE28ED2E}"/>
          </ac:spMkLst>
        </pc:spChg>
        <pc:picChg chg="add mod">
          <ac:chgData name="Daniel García García" userId="e2e2fd8276b11580" providerId="LiveId" clId="{9C2EED15-3A7F-44C6-BA01-B3AD6B24EAF5}" dt="2020-10-15T11:44:53.290" v="5086" actId="1076"/>
          <ac:picMkLst>
            <pc:docMk/>
            <pc:sldMk cId="1304464619" sldId="277"/>
            <ac:picMk id="5" creationId="{256512C7-4C33-4E37-8983-BB9528E7653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A4911-D0AC-4F63-8FB8-9B89F04A9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232C9-1E85-453E-8FB1-E61D74F4D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417D0-239D-4EDE-86E8-BB8F7DE0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695E7B-83B4-4260-B659-AC084CF9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E08420-FC64-4B8B-B004-866E0A94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8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FB8EC-1F00-45FB-B7B8-9FC039AB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C96226-0945-401C-A3AC-BA5E3B09B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140DA4-2932-4074-B87C-56F63356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24EDE-89B8-4D60-AA65-90524082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7045D1-B16A-4CE0-B870-57EA310F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07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2EB083-2918-438B-A7AD-3F55C7EF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FC4EF2-C41E-434D-B543-8D7B274E9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F3B394-DB05-47A1-9153-11265E5C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5AD2E9-335B-4C4D-AE9F-345EEB3C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524E1A-6973-4EA9-9E91-42A698C9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655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59459-5686-4239-9CBA-D1A63570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19E0F-376E-4DD6-96C2-8E2F228F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F86838-BA84-42B6-AD57-6FF7D4C4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161DB-00E1-4616-B3BD-C52BCFCD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4205A5-81A8-4C30-84B3-EBE66845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832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C9B98-9DC1-4A1C-B59D-62034642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C4C789-D748-42F6-B99B-8512052FF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CA3ED-3239-4417-AB0A-D8FA0A63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58926-2510-42A5-8506-E1EFCCB0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DD854-66E1-4CD7-BCD1-0B6A29F0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08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BD5B9-2E48-4005-8C82-FE198291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861D4-579E-4B92-B7B4-3B439E667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85C7F6-73FE-4DDC-9EB1-7587B8C06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8103FE-0EDD-4A15-8ACC-2BD64016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A84C9C-3FE0-4C3F-BC9A-1A113486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DFC37F-0F96-4BFB-8F2F-35BD80EA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23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DDD27-C5F2-48D0-BE70-2FCDEC29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79CA6F-9583-48B0-9F88-EF601B858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8B7886-83FA-44BD-B8A0-781B36740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8FBC19-D25D-4B6D-894F-806C558DC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92D93B-61F8-4929-AEC2-49983979B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FC1F8-A99D-4C7D-AB4F-C84F7DCE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FF8128-0D14-452E-8DFB-B2D3219A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105840-822D-4113-897A-3839C14E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3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7D680-499B-4436-BD13-E273CE2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F39F5B-C14B-4F54-BF63-27825A0A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04584A-D269-420F-8462-BC6B19B9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5336BB-5F41-46A1-97FE-2A0695B5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820B27-D1A9-4C54-B21D-9BECF6DE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C8A951-E0CC-45B6-8CA1-5A3765F4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69C33F-58B6-4DA4-8CD6-D6EB3248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71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A4154-10CF-4005-B7AF-4B5318BD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B1275F-6D2A-4FE0-8111-B8AE62A2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528F0C-88D0-4007-A2F7-0955D7268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8E6050-6ECD-4FB5-BF06-A99EEF52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541EDB-8EC7-459C-AED8-24A52F50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919184-ECBD-444C-AC0A-0886AF36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76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175F8-58AA-426C-99C7-D76DD859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D9F84-7F59-4B44-BC65-0F1CE143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9CBD38-FDD5-4A09-9123-CF587D4E5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DA75C9-9F7A-4FF1-AD73-B7921543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F24E31-E7C0-49DF-8586-1A13108E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21AC0A-62DD-4A05-A3C8-A795ACEB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5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37E7D9-BD5F-4D18-905C-FD9C832B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0EA1E5-ECC0-42B2-B7AB-CB2E7D893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8BDB4-44E3-40D2-B984-376D98092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05EF-378A-4087-870E-2964C8E094AB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34526-F208-473D-B6FC-790DBE77F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97F6-C391-43DB-A267-76E0B6669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DF7F7-8FCC-41F5-BBB8-3136EE30ED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1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america-flag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2074F1-5415-42C1-9922-BCE2F45A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4852"/>
            <a:ext cx="10097971" cy="76104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EF99B4-1F21-4E47-87B8-6F8D2C0CE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7024" y="382035"/>
            <a:ext cx="9144000" cy="1218165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Análisis de sentimientos &amp;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procesado lenguaje natural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8D1D87-351D-4BA8-A352-95B212DEC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022" y="1915063"/>
            <a:ext cx="4750279" cy="693917"/>
          </a:xfrm>
        </p:spPr>
        <p:txBody>
          <a:bodyPr/>
          <a:lstStyle/>
          <a:p>
            <a:pPr algn="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Daniel García Garcia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6C8213-A2CC-415C-828C-B8596E08D174}"/>
              </a:ext>
            </a:extLst>
          </p:cNvPr>
          <p:cNvSpPr txBox="1"/>
          <p:nvPr/>
        </p:nvSpPr>
        <p:spPr>
          <a:xfrm>
            <a:off x="9031856" y="2743201"/>
            <a:ext cx="28812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Guest stars: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Pandas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Numpy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Tweepy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Plotly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sklearn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Textblob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Nltk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Wordcloud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Folium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88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D46C4-5960-4E22-9976-EBD8A5011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62" y="225791"/>
            <a:ext cx="11677475" cy="5925293"/>
          </a:xfrm>
        </p:spPr>
        <p:txBody>
          <a:bodyPr/>
          <a:lstStyle/>
          <a:p>
            <a:r>
              <a:rPr lang="es-ES" dirty="0"/>
              <a:t>Distribución por positividad de los países, ¿Qué país tuiteo con mas positividad y cual con menos?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82BB3-1FFD-4CF2-868E-0F9E91F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0" y="1098835"/>
            <a:ext cx="2213469" cy="4660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B28F0A-708D-493F-97BA-79BC1E17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365" y="1098834"/>
            <a:ext cx="1907175" cy="46603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E391A7-0124-4AA3-A015-0D057487B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14" y="936764"/>
            <a:ext cx="6765823" cy="54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52930-4356-4584-8AC9-277E7DB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¿Influye la longitud del tweet en la positividad?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6E128AE-20C7-49CC-A728-923547CA0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13" y="1834014"/>
            <a:ext cx="7252230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95B1925-4E44-4ACF-816B-8C4A76E74282}"/>
              </a:ext>
            </a:extLst>
          </p:cNvPr>
          <p:cNvSpPr txBox="1"/>
          <p:nvPr/>
        </p:nvSpPr>
        <p:spPr>
          <a:xfrm>
            <a:off x="276837" y="2332139"/>
            <a:ext cx="3775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Vemos como en todas las agrupaciones la categoría neutral es la que se alza como dominante.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negatividad no suele presentarse como segunda opción mas representada excepto en el </a:t>
            </a:r>
            <a:r>
              <a:rPr lang="es-ES" dirty="0" err="1"/>
              <a:t>cluster</a:t>
            </a:r>
            <a:r>
              <a:rPr lang="es-ES" dirty="0"/>
              <a:t> entre 15-20 palabras</a:t>
            </a:r>
          </a:p>
        </p:txBody>
      </p:sp>
    </p:spTree>
    <p:extLst>
      <p:ext uri="{BB962C8B-B14F-4D97-AF65-F5344CB8AC3E}">
        <p14:creationId xmlns:p14="http://schemas.microsoft.com/office/powerpoint/2010/main" val="43255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3E206-4060-46F8-BFD6-549DF7C1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Wordclouds  con sentimiento.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8F463E-32B0-427D-81F6-9F750CDE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1867570"/>
            <a:ext cx="4538444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9B3203D-B3BB-4DBE-9B6A-D5B563E94350}"/>
              </a:ext>
            </a:extLst>
          </p:cNvPr>
          <p:cNvSpPr txBox="1"/>
          <p:nvPr/>
        </p:nvSpPr>
        <p:spPr>
          <a:xfrm>
            <a:off x="282664" y="1321356"/>
            <a:ext cx="36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Positivo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C92DE38-B1CF-47B0-9115-1DDFCEBDA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51" y="1867570"/>
            <a:ext cx="4698071" cy="43513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A57ACD4-D0EB-4338-976C-759E725F0C39}"/>
              </a:ext>
            </a:extLst>
          </p:cNvPr>
          <p:cNvSpPr txBox="1"/>
          <p:nvPr/>
        </p:nvSpPr>
        <p:spPr>
          <a:xfrm>
            <a:off x="6761408" y="1321356"/>
            <a:ext cx="36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Negativo</a:t>
            </a:r>
          </a:p>
        </p:txBody>
      </p:sp>
    </p:spTree>
    <p:extLst>
      <p:ext uri="{BB962C8B-B14F-4D97-AF65-F5344CB8AC3E}">
        <p14:creationId xmlns:p14="http://schemas.microsoft.com/office/powerpoint/2010/main" val="112701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2E2C7D-C79F-4FCA-B5C2-A5BA73276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160" y="860360"/>
            <a:ext cx="8439679" cy="5937388"/>
          </a:xfrm>
        </p:spPr>
      </p:pic>
    </p:spTree>
    <p:extLst>
      <p:ext uri="{BB962C8B-B14F-4D97-AF65-F5344CB8AC3E}">
        <p14:creationId xmlns:p14="http://schemas.microsoft.com/office/powerpoint/2010/main" val="298815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472842-B808-44C6-AE81-3BB6A2C31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56" y="559229"/>
            <a:ext cx="5762625" cy="22764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B7283B-D28E-4FA3-A466-12114ADF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81" y="559229"/>
            <a:ext cx="5715000" cy="2276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E1B077-3040-4D28-A589-BA82858B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53" y="4578918"/>
            <a:ext cx="4010025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31E72A-C0F0-4BBD-9B2D-0A62D8868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6" y="4577211"/>
            <a:ext cx="3762375" cy="8953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B7472D-5E32-4DCC-8080-5987435A7223}"/>
              </a:ext>
            </a:extLst>
          </p:cNvPr>
          <p:cNvSpPr txBox="1"/>
          <p:nvPr/>
        </p:nvSpPr>
        <p:spPr>
          <a:xfrm>
            <a:off x="106356" y="3950898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Partimos de esto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952FBB-43B9-4488-ABE7-BF1EEE33EE2B}"/>
              </a:ext>
            </a:extLst>
          </p:cNvPr>
          <p:cNvSpPr txBox="1"/>
          <p:nvPr/>
        </p:nvSpPr>
        <p:spPr>
          <a:xfrm>
            <a:off x="5486400" y="4080242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Predicción LSTMN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A72526-461F-4904-AF4C-CB75EB8FB54A}"/>
              </a:ext>
            </a:extLst>
          </p:cNvPr>
          <p:cNvSpPr txBox="1"/>
          <p:nvPr/>
        </p:nvSpPr>
        <p:spPr>
          <a:xfrm>
            <a:off x="5964572" y="189897"/>
            <a:ext cx="335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LongShort Memory network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4CC36AD-43E8-4B25-A8FC-173EAA0276EC}"/>
              </a:ext>
            </a:extLst>
          </p:cNvPr>
          <p:cNvSpPr txBox="1"/>
          <p:nvPr/>
        </p:nvSpPr>
        <p:spPr>
          <a:xfrm>
            <a:off x="106356" y="115875"/>
            <a:ext cx="235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Clasificador de Bayes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8220ED-5381-47D5-8000-EF8E358997EF}"/>
              </a:ext>
            </a:extLst>
          </p:cNvPr>
          <p:cNvSpPr txBox="1"/>
          <p:nvPr/>
        </p:nvSpPr>
        <p:spPr>
          <a:xfrm>
            <a:off x="3456264" y="176169"/>
            <a:ext cx="250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20122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AA79267-5197-41A2-95AF-AEF69E00B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709" y="1086928"/>
            <a:ext cx="5201135" cy="577107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C1CC6F-F4CD-4A54-8BE0-C7FFD128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4" y="1086928"/>
            <a:ext cx="7154913" cy="577107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5E04C3B-4D87-45C3-AF4B-C458A80A94BA}"/>
              </a:ext>
            </a:extLst>
          </p:cNvPr>
          <p:cNvSpPr txBox="1"/>
          <p:nvPr/>
        </p:nvSpPr>
        <p:spPr>
          <a:xfrm>
            <a:off x="3079630" y="327802"/>
            <a:ext cx="646118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¡</a:t>
            </a:r>
            <a:r>
              <a:rPr lang="es-ES" dirty="0">
                <a:solidFill>
                  <a:srgbClr val="FF0000"/>
                </a:solidFill>
              </a:rPr>
              <a:t>Gracias</a:t>
            </a:r>
            <a:r>
              <a:rPr lang="es-ES" dirty="0"/>
              <a:t> </a:t>
            </a:r>
            <a:r>
              <a:rPr lang="es-ES" dirty="0">
                <a:solidFill>
                  <a:srgbClr val="002060"/>
                </a:solidFill>
              </a:rPr>
              <a:t>por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vuestro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tiempo</a:t>
            </a:r>
            <a:r>
              <a:rPr lang="es-ES" dirty="0"/>
              <a:t> &amp; </a:t>
            </a:r>
            <a:r>
              <a:rPr lang="es-ES" dirty="0">
                <a:solidFill>
                  <a:srgbClr val="002060"/>
                </a:solidFill>
              </a:rPr>
              <a:t>larga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vida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Murica</a:t>
            </a:r>
            <a:r>
              <a:rPr lang="es-E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78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CA254-E7D6-451D-A479-607B08E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38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Extracción inicial &amp; construcción Data set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871FDD-7BFC-4A13-BDB2-CFC618DF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412875"/>
            <a:ext cx="10344150" cy="5079999"/>
          </a:xfrm>
        </p:spPr>
      </p:pic>
    </p:spTree>
    <p:extLst>
      <p:ext uri="{BB962C8B-B14F-4D97-AF65-F5344CB8AC3E}">
        <p14:creationId xmlns:p14="http://schemas.microsoft.com/office/powerpoint/2010/main" val="333103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C7DC4A-7372-440C-9BE7-BABC900F0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844" y="779463"/>
            <a:ext cx="10363200" cy="4819650"/>
          </a:xfr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D185959-48FF-4B04-B97A-58180FDB14DF}"/>
              </a:ext>
            </a:extLst>
          </p:cNvPr>
          <p:cNvCxnSpPr/>
          <p:nvPr/>
        </p:nvCxnSpPr>
        <p:spPr>
          <a:xfrm>
            <a:off x="2776756" y="369116"/>
            <a:ext cx="1434517" cy="31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4547D-93A0-4A81-9B1A-55F87E284DDB}"/>
              </a:ext>
            </a:extLst>
          </p:cNvPr>
          <p:cNvSpPr txBox="1"/>
          <p:nvPr/>
        </p:nvSpPr>
        <p:spPr>
          <a:xfrm>
            <a:off x="908844" y="117446"/>
            <a:ext cx="18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Mensaje original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51C0EB2-0802-42BB-8306-CDDBB9158610}"/>
              </a:ext>
            </a:extLst>
          </p:cNvPr>
          <p:cNvCxnSpPr>
            <a:cxnSpLocks/>
          </p:cNvCxnSpPr>
          <p:nvPr/>
        </p:nvCxnSpPr>
        <p:spPr>
          <a:xfrm>
            <a:off x="8475677" y="395212"/>
            <a:ext cx="1879134" cy="29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8EBD17-AF60-4B7F-A0A0-6C5543BE67E4}"/>
              </a:ext>
            </a:extLst>
          </p:cNvPr>
          <p:cNvSpPr txBox="1"/>
          <p:nvPr/>
        </p:nvSpPr>
        <p:spPr>
          <a:xfrm>
            <a:off x="7189366" y="117446"/>
            <a:ext cx="121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“Tokens”</a:t>
            </a:r>
          </a:p>
        </p:txBody>
      </p:sp>
    </p:spTree>
    <p:extLst>
      <p:ext uri="{BB962C8B-B14F-4D97-AF65-F5344CB8AC3E}">
        <p14:creationId xmlns:p14="http://schemas.microsoft.com/office/powerpoint/2010/main" val="354937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866D3-6632-4D01-BC94-E32E4D8A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666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¿Qué palabras se repiten mas?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D018992B-1DDF-4499-8EB2-EDEF925BA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90" y="1039260"/>
            <a:ext cx="4990476" cy="4330159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D2970-F4C0-4994-A81F-4B0AB6114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66" y="1122716"/>
            <a:ext cx="4914286" cy="35555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07486C-1C83-44F0-A1FF-EA2CE0A1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1" y="771788"/>
            <a:ext cx="2296371" cy="543969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3A54F09-7659-46C4-8A2F-02F7A825507F}"/>
              </a:ext>
            </a:extLst>
          </p:cNvPr>
          <p:cNvSpPr txBox="1"/>
          <p:nvPr/>
        </p:nvSpPr>
        <p:spPr>
          <a:xfrm>
            <a:off x="7734650" y="5117284"/>
            <a:ext cx="394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Escala logarítmica.</a:t>
            </a:r>
          </a:p>
        </p:txBody>
      </p:sp>
    </p:spTree>
    <p:extLst>
      <p:ext uri="{BB962C8B-B14F-4D97-AF65-F5344CB8AC3E}">
        <p14:creationId xmlns:p14="http://schemas.microsoft.com/office/powerpoint/2010/main" val="7106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BC583-F10D-4088-8896-FA249EAA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5" y="176169"/>
            <a:ext cx="11227965" cy="6000794"/>
          </a:xfrm>
        </p:spPr>
        <p:txBody>
          <a:bodyPr/>
          <a:lstStyle/>
          <a:p>
            <a:r>
              <a:rPr lang="es-ES" sz="2400" dirty="0"/>
              <a:t>Una vez extraídos los tokens con la librería TEXTBLOB podremos extraer la polaridad y la subjetividad de los mensajes, con la polaridad podemos formar una nueva columna que etiquete los mensajes con -1,0,1 si el mensaje se considera: negativo(-1), neutral (0) y positivo (1).</a:t>
            </a:r>
          </a:p>
          <a:p>
            <a:pPr marL="0" indent="0">
              <a:buNone/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El recuento total de tweets por polaridad es 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	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C99705-C622-440D-A474-10B965CA2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2737DF-21C7-409E-B375-7F03E7A8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51" y="2341027"/>
            <a:ext cx="5485714" cy="36571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9015A0-CE92-49CC-BC2D-C5E0FE7EF7CB}"/>
              </a:ext>
            </a:extLst>
          </p:cNvPr>
          <p:cNvSpPr txBox="1"/>
          <p:nvPr/>
        </p:nvSpPr>
        <p:spPr>
          <a:xfrm>
            <a:off x="-584411" y="3707933"/>
            <a:ext cx="427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" sz="1800" dirty="0"/>
              <a:t>	Neutral : 1158	</a:t>
            </a:r>
          </a:p>
          <a:p>
            <a:pPr marL="0" indent="0">
              <a:buNone/>
            </a:pPr>
            <a:r>
              <a:rPr lang="es-ES" sz="1800" dirty="0"/>
              <a:t>	Positivo: 787</a:t>
            </a:r>
          </a:p>
          <a:p>
            <a:pPr marL="0" indent="0">
              <a:buNone/>
            </a:pPr>
            <a:r>
              <a:rPr lang="es-ES" sz="1800" dirty="0"/>
              <a:t>	Negativo: 559</a:t>
            </a:r>
          </a:p>
        </p:txBody>
      </p:sp>
    </p:spTree>
    <p:extLst>
      <p:ext uri="{BB962C8B-B14F-4D97-AF65-F5344CB8AC3E}">
        <p14:creationId xmlns:p14="http://schemas.microsoft.com/office/powerpoint/2010/main" val="332263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7686-61F1-4561-9DAA-B7DE7AE2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60" y="4499165"/>
            <a:ext cx="5638101" cy="1037569"/>
          </a:xfrm>
        </p:spPr>
        <p:txBody>
          <a:bodyPr>
            <a:normAutofit/>
          </a:bodyPr>
          <a:lstStyle/>
          <a:p>
            <a:r>
              <a:rPr lang="es-ES" sz="1200" dirty="0"/>
              <a:t>Número de mensajes distribuidos por el uso horario en el que se realizan, vemos como de 00: a 03:00 y de 12:00 a 15:00 se dan los momentos de mas actividad .</a:t>
            </a:r>
            <a:br>
              <a:rPr lang="es-ES" sz="1200" dirty="0"/>
            </a:br>
            <a:br>
              <a:rPr lang="es-ES" sz="1200" dirty="0"/>
            </a:br>
            <a:r>
              <a:rPr lang="es-ES" sz="1200" dirty="0"/>
              <a:t>Por otro lado como es lógico las horas de madrugada son las horas de menor actividad pero mas allá de esta meseta no se ven muchas oscilaciones muy pronunciadas.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84B67E-A532-4308-BB46-E10036EDF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6"/>
            <a:ext cx="6422445" cy="3853467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43DD8EC8-088F-4456-B11E-1EB652B1A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2788"/>
            <a:ext cx="5946491" cy="340020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09B8150-4A90-4D5D-B7D5-1715785BFCEC}"/>
              </a:ext>
            </a:extLst>
          </p:cNvPr>
          <p:cNvSpPr txBox="1"/>
          <p:nvPr/>
        </p:nvSpPr>
        <p:spPr>
          <a:xfrm>
            <a:off x="6560191" y="4322993"/>
            <a:ext cx="5433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+mj-lt"/>
                <a:ea typeface="+mj-ea"/>
                <a:cs typeface="+mj-cs"/>
              </a:rPr>
              <a:t>A destacar las 09:00 como la hora hater y la 01:00 como hora feliz (la gente que se duerme no tiene tiempo para cabrearse)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FF426C-7A0F-4430-8E49-C567D824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8" y="252411"/>
            <a:ext cx="25812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8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2A1FB153-FDDA-4060-A06A-3103D05B589E}"/>
              </a:ext>
            </a:extLst>
          </p:cNvPr>
          <p:cNvSpPr txBox="1"/>
          <p:nvPr/>
        </p:nvSpPr>
        <p:spPr>
          <a:xfrm>
            <a:off x="218113" y="101980"/>
            <a:ext cx="42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WORDCLOUD (usando WORDCLOUD) con las palabras mas comunes 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557DB67B-502A-4206-BAFF-F81B83C33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" y="748311"/>
            <a:ext cx="4504888" cy="5036060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C64BE4B4-D6BB-4FB8-9A9A-AAD5DE467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70" y="939567"/>
            <a:ext cx="7164199" cy="536358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5A9719-75AE-46EA-B6DD-0D13CAFC4CDB}"/>
              </a:ext>
            </a:extLst>
          </p:cNvPr>
          <p:cNvSpPr txBox="1"/>
          <p:nvPr/>
        </p:nvSpPr>
        <p:spPr>
          <a:xfrm>
            <a:off x="5427677" y="276837"/>
            <a:ext cx="631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Mismo WORDCLOUD pero utilizando una mascara para que sea la bandera de los USA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6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B877E-7FB6-4992-B60E-4B6AFFC8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31"/>
          </a:xfrm>
        </p:spPr>
        <p:txBody>
          <a:bodyPr>
            <a:normAutofit/>
          </a:bodyPr>
          <a:lstStyle/>
          <a:p>
            <a:r>
              <a:rPr lang="es-ES" sz="3000" dirty="0"/>
              <a:t>Voy a por ti: geolocalización de los usuarios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876AA4-B5D2-47A6-BC74-50A5E9F4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449"/>
            <a:ext cx="10515600" cy="4351338"/>
          </a:xfrm>
        </p:spPr>
        <p:txBody>
          <a:bodyPr/>
          <a:lstStyle/>
          <a:p>
            <a:r>
              <a:rPr lang="es-ES" dirty="0"/>
              <a:t>Gracias a haber extraído las coordenadas de los usuarios podemos utilizarlas, a través de las bounding box podemos sacar coordenadas geográficas reales.</a:t>
            </a:r>
          </a:p>
          <a:p>
            <a:r>
              <a:rPr lang="es-ES" dirty="0"/>
              <a:t>A través de crear un diccionario con los estados de USA podemos ver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E321D2-FBC5-4B07-9F14-283834A48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32" y="3045204"/>
            <a:ext cx="8140117" cy="32228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07F5DF-6816-4373-BE46-8E4E94CB1919}"/>
              </a:ext>
            </a:extLst>
          </p:cNvPr>
          <p:cNvSpPr txBox="1"/>
          <p:nvPr/>
        </p:nvSpPr>
        <p:spPr>
          <a:xfrm>
            <a:off x="943412" y="3429000"/>
            <a:ext cx="3120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top 3 esta formado por 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California.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Texas.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Florida.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77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B0BDD-FE6A-4E56-8C23-F6E9B26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82"/>
            <a:ext cx="10515600" cy="931178"/>
          </a:xfrm>
        </p:spPr>
        <p:txBody>
          <a:bodyPr>
            <a:normAutofit/>
          </a:bodyPr>
          <a:lstStyle/>
          <a:p>
            <a:r>
              <a:rPr lang="es-ES" sz="3000" dirty="0"/>
              <a:t>Mapa geotérmico utilizando las coordenadas y la cantidad de tweets 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B8D631F8-44F9-4506-A49E-30079CFA767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310525"/>
              </p:ext>
            </p:extLst>
          </p:nvPr>
        </p:nvGraphicFramePr>
        <p:xfrm>
          <a:off x="3496826" y="2256854"/>
          <a:ext cx="14065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3" imgW="1406160" imgH="439560" progId="Package">
                  <p:embed/>
                </p:oleObj>
              </mc:Choice>
              <mc:Fallback>
                <p:oleObj name="Objeto empaquetador del shell" showAsIcon="1" r:id="rId3" imgW="1406160" imgH="439560" progId="Package">
                  <p:embed/>
                  <p:pic>
                    <p:nvPicPr>
                      <p:cNvPr id="7" name="Marcador de contenido 6">
                        <a:extLst>
                          <a:ext uri="{FF2B5EF4-FFF2-40B4-BE49-F238E27FC236}">
                            <a16:creationId xmlns:a16="http://schemas.microsoft.com/office/drawing/2014/main" id="{B8D631F8-44F9-4506-A49E-30079CFA7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6826" y="2256854"/>
                        <a:ext cx="14065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8D0FA59-B4CA-4AE9-8879-2AACA7C9FDCC}"/>
              </a:ext>
            </a:extLst>
          </p:cNvPr>
          <p:cNvSpPr txBox="1"/>
          <p:nvPr/>
        </p:nvSpPr>
        <p:spPr>
          <a:xfrm>
            <a:off x="947956" y="1568741"/>
            <a:ext cx="930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librería escogida para la representación del mapa es </a:t>
            </a:r>
            <a:r>
              <a:rPr lang="es-ES" dirty="0" err="1"/>
              <a:t>Folium</a:t>
            </a:r>
            <a:r>
              <a:rPr lang="es-ES" dirty="0"/>
              <a:t> junto al plugin de mapa de calor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DAF01BC8-3A37-432A-BE9B-3F47711BF785}"/>
              </a:ext>
            </a:extLst>
          </p:cNvPr>
          <p:cNvSpPr/>
          <p:nvPr/>
        </p:nvSpPr>
        <p:spPr>
          <a:xfrm>
            <a:off x="947956" y="1969619"/>
            <a:ext cx="1921079" cy="74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Pínchame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2F27609-8189-4509-A992-3FC3E7CCFFFD}"/>
              </a:ext>
            </a:extLst>
          </p:cNvPr>
          <p:cNvSpPr/>
          <p:nvPr/>
        </p:nvSpPr>
        <p:spPr>
          <a:xfrm>
            <a:off x="947956" y="3886068"/>
            <a:ext cx="1921080" cy="74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Pínchame</a:t>
            </a:r>
          </a:p>
        </p:txBody>
      </p:sp>
      <p:graphicFrame>
        <p:nvGraphicFramePr>
          <p:cNvPr id="14" name="Marcador de contenido 3">
            <a:extLst>
              <a:ext uri="{FF2B5EF4-FFF2-40B4-BE49-F238E27FC236}">
                <a16:creationId xmlns:a16="http://schemas.microsoft.com/office/drawing/2014/main" id="{BCE580BE-7138-4248-B529-183E3494C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334010"/>
              </p:ext>
            </p:extLst>
          </p:nvPr>
        </p:nvGraphicFramePr>
        <p:xfrm>
          <a:off x="3307898" y="4039617"/>
          <a:ext cx="19018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empaquetador del shell" showAsIcon="1" r:id="rId5" imgW="1902600" imgH="439560" progId="Package">
                  <p:embed/>
                </p:oleObj>
              </mc:Choice>
              <mc:Fallback>
                <p:oleObj name="Objeto empaquetador del shell" showAsIcon="1" r:id="rId5" imgW="1902600" imgH="439560" progId="Package">
                  <p:embed/>
                  <p:pic>
                    <p:nvPicPr>
                      <p:cNvPr id="14" name="Marcador de contenido 3">
                        <a:extLst>
                          <a:ext uri="{FF2B5EF4-FFF2-40B4-BE49-F238E27FC236}">
                            <a16:creationId xmlns:a16="http://schemas.microsoft.com/office/drawing/2014/main" id="{BCE580BE-7138-4248-B529-183E3494C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7898" y="4039617"/>
                        <a:ext cx="19018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AB14642F-5944-4B70-917D-25CC56514B64}"/>
              </a:ext>
            </a:extLst>
          </p:cNvPr>
          <p:cNvSpPr/>
          <p:nvPr/>
        </p:nvSpPr>
        <p:spPr>
          <a:xfrm>
            <a:off x="947956" y="5792382"/>
            <a:ext cx="1921079" cy="74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Pínchame</a:t>
            </a: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172E0625-5CE4-46A4-AC43-58F10AFF5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64388"/>
              </p:ext>
            </p:extLst>
          </p:nvPr>
        </p:nvGraphicFramePr>
        <p:xfrm>
          <a:off x="3577788" y="6035456"/>
          <a:ext cx="1244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Objeto empaquetador del shell" showAsIcon="1" r:id="rId7" imgW="1244880" imgH="439560" progId="Package">
                  <p:embed/>
                </p:oleObj>
              </mc:Choice>
              <mc:Fallback>
                <p:oleObj name="Objeto empaquetador del shell" showAsIcon="1" r:id="rId7" imgW="1244880" imgH="439560" progId="Package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172E0625-5CE4-46A4-AC43-58F10AFF5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7788" y="6035456"/>
                        <a:ext cx="12446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579D83E8-6257-49E3-8AF1-69AD5CFBB012}"/>
              </a:ext>
            </a:extLst>
          </p:cNvPr>
          <p:cNvSpPr txBox="1"/>
          <p:nvPr/>
        </p:nvSpPr>
        <p:spPr>
          <a:xfrm>
            <a:off x="838200" y="3351504"/>
            <a:ext cx="93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Mapa interactivo que nos muestra la geolocalización de cada mensaje y nos muestra su nombre y cuerpo del mensaje.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FDA91F3-D836-4305-80EB-38C17A8F0E76}"/>
              </a:ext>
            </a:extLst>
          </p:cNvPr>
          <p:cNvSpPr txBox="1"/>
          <p:nvPr/>
        </p:nvSpPr>
        <p:spPr>
          <a:xfrm>
            <a:off x="838199" y="5217271"/>
            <a:ext cx="930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Mapa interactivo dividido por colores en base a su positividad y por estados.</a:t>
            </a:r>
          </a:p>
        </p:txBody>
      </p:sp>
    </p:spTree>
    <p:extLst>
      <p:ext uri="{BB962C8B-B14F-4D97-AF65-F5344CB8AC3E}">
        <p14:creationId xmlns:p14="http://schemas.microsoft.com/office/powerpoint/2010/main" val="3180487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454</Words>
  <Application>Microsoft Office PowerPoint</Application>
  <PresentationFormat>Panorámica</PresentationFormat>
  <Paragraphs>62</Paragraphs>
  <Slides>15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 Unicode MS</vt:lpstr>
      <vt:lpstr>Arial</vt:lpstr>
      <vt:lpstr>Calibri</vt:lpstr>
      <vt:lpstr>Calibri Light</vt:lpstr>
      <vt:lpstr>Wingdings</vt:lpstr>
      <vt:lpstr>Tema de Office</vt:lpstr>
      <vt:lpstr>Objeto empaquetador del shell</vt:lpstr>
      <vt:lpstr>Análisis de sentimientos &amp; procesado lenguaje natural</vt:lpstr>
      <vt:lpstr>Extracción inicial &amp; construcción Data set</vt:lpstr>
      <vt:lpstr>Presentación de PowerPoint</vt:lpstr>
      <vt:lpstr>¿Qué palabras se repiten mas?</vt:lpstr>
      <vt:lpstr>Presentación de PowerPoint</vt:lpstr>
      <vt:lpstr>Número de mensajes distribuidos por el uso horario en el que se realizan, vemos como de 00: a 03:00 y de 12:00 a 15:00 se dan los momentos de mas actividad .  Por otro lado como es lógico las horas de madrugada son las horas de menor actividad pero mas allá de esta meseta no se ven muchas oscilaciones muy pronunciadas.</vt:lpstr>
      <vt:lpstr>Presentación de PowerPoint</vt:lpstr>
      <vt:lpstr>Voy a por ti: geolocalización de los usuarios</vt:lpstr>
      <vt:lpstr>Mapa geotérmico utilizando las coordenadas y la cantidad de tweets </vt:lpstr>
      <vt:lpstr>Presentación de PowerPoint</vt:lpstr>
      <vt:lpstr>¿Influye la longitud del tweet en la positividad?</vt:lpstr>
      <vt:lpstr>Wordclouds  con sentimiento.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sentimientos &amp; procesado lenguaje natural</dc:title>
  <dc:creator>Daniel García García</dc:creator>
  <cp:lastModifiedBy>Daniel García García</cp:lastModifiedBy>
  <cp:revision>10</cp:revision>
  <dcterms:created xsi:type="dcterms:W3CDTF">2020-10-15T08:41:24Z</dcterms:created>
  <dcterms:modified xsi:type="dcterms:W3CDTF">2020-10-15T18:47:11Z</dcterms:modified>
</cp:coreProperties>
</file>